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ce7d83864742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c4463631cd4080"/>
  </p:sldMasterIdLst>
  <p:sldIdLst>
    <p:sldId xmlns:r="http://schemas.openxmlformats.org/officeDocument/2006/relationships" id="256" r:id="R4529d4ef776e4674"/>
    <p:sldId xmlns:r="http://schemas.openxmlformats.org/officeDocument/2006/relationships" id="257" r:id="R5d5ed740edf84e31"/>
    <p:sldId xmlns:r="http://schemas.openxmlformats.org/officeDocument/2006/relationships" id="258" r:id="R7f452af4ca0f4fd4"/>
    <p:sldId xmlns:r="http://schemas.openxmlformats.org/officeDocument/2006/relationships" id="259" r:id="R65aef6fcea9e46c4"/>
    <p:sldId xmlns:r="http://schemas.openxmlformats.org/officeDocument/2006/relationships" id="260" r:id="Rae2f1d98dfd648cf"/>
    <p:sldId xmlns:r="http://schemas.openxmlformats.org/officeDocument/2006/relationships" id="261" r:id="R50fae892b65e41ff"/>
    <p:sldId xmlns:r="http://schemas.openxmlformats.org/officeDocument/2006/relationships" id="262" r:id="R943d4b1fa7a04d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c4463631cd4080" /><Relationship Type="http://schemas.openxmlformats.org/officeDocument/2006/relationships/slide" Target="/ppt/slides/slide1.xml" Id="R4529d4ef776e4674" /><Relationship Type="http://schemas.openxmlformats.org/officeDocument/2006/relationships/slide" Target="/ppt/slides/slide2.xml" Id="R5d5ed740edf84e31" /><Relationship Type="http://schemas.openxmlformats.org/officeDocument/2006/relationships/slide" Target="/ppt/slides/slide3.xml" Id="R7f452af4ca0f4fd4" /><Relationship Type="http://schemas.openxmlformats.org/officeDocument/2006/relationships/slide" Target="/ppt/slides/slide4.xml" Id="R65aef6fcea9e46c4" /><Relationship Type="http://schemas.openxmlformats.org/officeDocument/2006/relationships/slide" Target="/ppt/slides/slide5.xml" Id="Rae2f1d98dfd648cf" /><Relationship Type="http://schemas.openxmlformats.org/officeDocument/2006/relationships/slide" Target="/ppt/slides/slide6.xml" Id="R50fae892b65e41ff" /><Relationship Type="http://schemas.openxmlformats.org/officeDocument/2006/relationships/slide" Target="/ppt/slides/slide7.xml" Id="R943d4b1fa7a04d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a50af3ceee4c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a0e9e065714dc9" /><Relationship Type="http://schemas.openxmlformats.org/officeDocument/2006/relationships/theme" Target="/ppt/slideMasters/theme/theme1.xml" Id="R7bd109d880c644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a0e9e065714d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54ca7a83c94e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d72a84ad5645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4383544e2147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4dc70072442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c60e8cb58140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2bd4e760934d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20cb38e1fc46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BARKEVIKEN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BARKEVIKEN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BARKEVIKEN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BARKEVIKEN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BARKEVIKEN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BARKEVIKEN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5 138 027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4 882 381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4 865 370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27 735 840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29 296 192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BARKEVIKEN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HELMER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BARKEVIKEN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VIEW Procurator AS, Dronning Eufemias gate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52 19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anne.helmer@gmail.no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992 837 039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BARKEVIKEN AS</a:t>
            </a:r>
          </a:p>
        </p:txBody>
      </p:sp>
    </p:spTree>
  </p:cSld>
  <p:clrMapOvr>
    <a:masterClrMapping xmlns:a="http://schemas.openxmlformats.org/drawingml/2006/main"/>
  </p:clrMapOvr>
</p:sld>
</file>