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1dcfbdf5f40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a564682fe4dd6"/>
  </p:sldMasterIdLst>
  <p:sldIdLst>
    <p:sldId xmlns:r="http://schemas.openxmlformats.org/officeDocument/2006/relationships" id="256" r:id="R7f450eeb6280458e"/>
    <p:sldId xmlns:r="http://schemas.openxmlformats.org/officeDocument/2006/relationships" id="257" r:id="R6c9a1ad2577347f8"/>
    <p:sldId xmlns:r="http://schemas.openxmlformats.org/officeDocument/2006/relationships" id="258" r:id="Rcb1c6df737484087"/>
    <p:sldId xmlns:r="http://schemas.openxmlformats.org/officeDocument/2006/relationships" id="259" r:id="R12693c722f6b4cd5"/>
    <p:sldId xmlns:r="http://schemas.openxmlformats.org/officeDocument/2006/relationships" id="260" r:id="R5f1fc49f6d954b89"/>
    <p:sldId xmlns:r="http://schemas.openxmlformats.org/officeDocument/2006/relationships" id="261" r:id="Rc710d7bb5d874981"/>
    <p:sldId xmlns:r="http://schemas.openxmlformats.org/officeDocument/2006/relationships" id="262" r:id="R9664e0d840304e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a564682fe4dd6" /><Relationship Type="http://schemas.openxmlformats.org/officeDocument/2006/relationships/slide" Target="/ppt/slides/slide1.xml" Id="R7f450eeb6280458e" /><Relationship Type="http://schemas.openxmlformats.org/officeDocument/2006/relationships/slide" Target="/ppt/slides/slide2.xml" Id="R6c9a1ad2577347f8" /><Relationship Type="http://schemas.openxmlformats.org/officeDocument/2006/relationships/slide" Target="/ppt/slides/slide3.xml" Id="Rcb1c6df737484087" /><Relationship Type="http://schemas.openxmlformats.org/officeDocument/2006/relationships/slide" Target="/ppt/slides/slide4.xml" Id="R12693c722f6b4cd5" /><Relationship Type="http://schemas.openxmlformats.org/officeDocument/2006/relationships/slide" Target="/ppt/slides/slide5.xml" Id="R5f1fc49f6d954b89" /><Relationship Type="http://schemas.openxmlformats.org/officeDocument/2006/relationships/slide" Target="/ppt/slides/slide6.xml" Id="Rc710d7bb5d874981" /><Relationship Type="http://schemas.openxmlformats.org/officeDocument/2006/relationships/slide" Target="/ppt/slides/slide7.xml" Id="R9664e0d840304e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9458c2b88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b617e7f094a2e" /><Relationship Type="http://schemas.openxmlformats.org/officeDocument/2006/relationships/theme" Target="/ppt/slideMasters/theme/theme1.xml" Id="R90a18c4a90fd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0b617e7f09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3873d13b74f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08e80537a4d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7f1550e6b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9c6f3651d4a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cf36e125c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b841495c6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cbb302b77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