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05c63639046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ce69faece447a"/>
  </p:sldMasterIdLst>
  <p:sldIdLst>
    <p:sldId xmlns:r="http://schemas.openxmlformats.org/officeDocument/2006/relationships" id="256" r:id="R97de85bb38c6408f"/>
    <p:sldId xmlns:r="http://schemas.openxmlformats.org/officeDocument/2006/relationships" id="257" r:id="Rd4295a4b91a04d7e"/>
    <p:sldId xmlns:r="http://schemas.openxmlformats.org/officeDocument/2006/relationships" id="258" r:id="R783fc1652eee4de7"/>
    <p:sldId xmlns:r="http://schemas.openxmlformats.org/officeDocument/2006/relationships" id="259" r:id="R18a6d495102640b5"/>
    <p:sldId xmlns:r="http://schemas.openxmlformats.org/officeDocument/2006/relationships" id="260" r:id="R0dfc25e62fcb45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ce69faece447a" /><Relationship Type="http://schemas.openxmlformats.org/officeDocument/2006/relationships/slide" Target="/ppt/slides/slide1.xml" Id="R97de85bb38c6408f" /><Relationship Type="http://schemas.openxmlformats.org/officeDocument/2006/relationships/slide" Target="/ppt/slides/slide2.xml" Id="Rd4295a4b91a04d7e" /><Relationship Type="http://schemas.openxmlformats.org/officeDocument/2006/relationships/slide" Target="/ppt/slides/slide3.xml" Id="R783fc1652eee4de7" /><Relationship Type="http://schemas.openxmlformats.org/officeDocument/2006/relationships/slide" Target="/ppt/slides/slide4.xml" Id="R18a6d495102640b5" /><Relationship Type="http://schemas.openxmlformats.org/officeDocument/2006/relationships/slide" Target="/ppt/slides/slide5.xml" Id="R0dfc25e62fcb45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4c8989fe9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dfb8aec2e4ceb" /><Relationship Type="http://schemas.openxmlformats.org/officeDocument/2006/relationships/theme" Target="/ppt/slideMasters/theme/theme1.xml" Id="Rdc458f201ef7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dfb8aec2e4c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486254db5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e94fe4ce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d97a4bb414a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b95e257d042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fb9fcb055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BESTA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BESTA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992 933 682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