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db1544f13e4c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412a42eac94f3a"/>
  </p:sldMasterIdLst>
  <p:sldIdLst>
    <p:sldId xmlns:r="http://schemas.openxmlformats.org/officeDocument/2006/relationships" id="256" r:id="R48a87283f9d64f73"/>
    <p:sldId xmlns:r="http://schemas.openxmlformats.org/officeDocument/2006/relationships" id="257" r:id="Rc8a0082ca3314ab0"/>
    <p:sldId xmlns:r="http://schemas.openxmlformats.org/officeDocument/2006/relationships" id="258" r:id="Ra97e6f40da2b488f"/>
    <p:sldId xmlns:r="http://schemas.openxmlformats.org/officeDocument/2006/relationships" id="259" r:id="Rf7b8271c54f8406d"/>
    <p:sldId xmlns:r="http://schemas.openxmlformats.org/officeDocument/2006/relationships" id="260" r:id="R5926285a6a3747f6"/>
    <p:sldId xmlns:r="http://schemas.openxmlformats.org/officeDocument/2006/relationships" id="261" r:id="R45d9fa35c75b4a2a"/>
    <p:sldId xmlns:r="http://schemas.openxmlformats.org/officeDocument/2006/relationships" id="262" r:id="R7d8e51ecd0c34c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412a42eac94f3a" /><Relationship Type="http://schemas.openxmlformats.org/officeDocument/2006/relationships/slide" Target="/ppt/slides/slide1.xml" Id="R48a87283f9d64f73" /><Relationship Type="http://schemas.openxmlformats.org/officeDocument/2006/relationships/slide" Target="/ppt/slides/slide2.xml" Id="Rc8a0082ca3314ab0" /><Relationship Type="http://schemas.openxmlformats.org/officeDocument/2006/relationships/slide" Target="/ppt/slides/slide3.xml" Id="Ra97e6f40da2b488f" /><Relationship Type="http://schemas.openxmlformats.org/officeDocument/2006/relationships/slide" Target="/ppt/slides/slide4.xml" Id="Rf7b8271c54f8406d" /><Relationship Type="http://schemas.openxmlformats.org/officeDocument/2006/relationships/slide" Target="/ppt/slides/slide5.xml" Id="R5926285a6a3747f6" /><Relationship Type="http://schemas.openxmlformats.org/officeDocument/2006/relationships/slide" Target="/ppt/slides/slide6.xml" Id="R45d9fa35c75b4a2a" /><Relationship Type="http://schemas.openxmlformats.org/officeDocument/2006/relationships/slide" Target="/ppt/slides/slide7.xml" Id="R7d8e51ecd0c34c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3e0108186e45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12676f671447b" /><Relationship Type="http://schemas.openxmlformats.org/officeDocument/2006/relationships/theme" Target="/ppt/slideMasters/theme/theme1.xml" Id="R4d3558ed6c9945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b12676f671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4fd39f4524b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4b99adf104d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b63bc9d5c47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a6e84a504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eb2159aa24b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300605bef42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6bb137c4a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TUGS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TUGS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TUGS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TUGS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TUGS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TUGS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238 903 119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30 796 393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16 690 032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147 758 049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433 533 991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TUGS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SHIPPING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TUGS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992 982 985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TUGS AS</a:t>
            </a:r>
          </a:p>
        </p:txBody>
      </p:sp>
    </p:spTree>
  </p:cSld>
  <p:clrMapOvr>
    <a:masterClrMapping xmlns:a="http://schemas.openxmlformats.org/drawingml/2006/main"/>
  </p:clrMapOvr>
</p:sld>
</file>