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7b764d145a47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b4ecd8ee0044b5"/>
  </p:sldMasterIdLst>
  <p:sldIdLst>
    <p:sldId xmlns:r="http://schemas.openxmlformats.org/officeDocument/2006/relationships" id="256" r:id="R0b03436a46df429f"/>
    <p:sldId xmlns:r="http://schemas.openxmlformats.org/officeDocument/2006/relationships" id="257" r:id="Rde1450431a354c89"/>
    <p:sldId xmlns:r="http://schemas.openxmlformats.org/officeDocument/2006/relationships" id="258" r:id="R41b9a64683044da0"/>
    <p:sldId xmlns:r="http://schemas.openxmlformats.org/officeDocument/2006/relationships" id="259" r:id="Rea4e33ff15d34b79"/>
    <p:sldId xmlns:r="http://schemas.openxmlformats.org/officeDocument/2006/relationships" id="260" r:id="R119ff676e24348a4"/>
    <p:sldId xmlns:r="http://schemas.openxmlformats.org/officeDocument/2006/relationships" id="261" r:id="R46457292ce4b4d77"/>
    <p:sldId xmlns:r="http://schemas.openxmlformats.org/officeDocument/2006/relationships" id="262" r:id="R61e4ca4a75b34c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4ecd8ee0044b5" /><Relationship Type="http://schemas.openxmlformats.org/officeDocument/2006/relationships/slide" Target="/ppt/slides/slide1.xml" Id="R0b03436a46df429f" /><Relationship Type="http://schemas.openxmlformats.org/officeDocument/2006/relationships/slide" Target="/ppt/slides/slide2.xml" Id="Rde1450431a354c89" /><Relationship Type="http://schemas.openxmlformats.org/officeDocument/2006/relationships/slide" Target="/ppt/slides/slide3.xml" Id="R41b9a64683044da0" /><Relationship Type="http://schemas.openxmlformats.org/officeDocument/2006/relationships/slide" Target="/ppt/slides/slide4.xml" Id="Rea4e33ff15d34b79" /><Relationship Type="http://schemas.openxmlformats.org/officeDocument/2006/relationships/slide" Target="/ppt/slides/slide5.xml" Id="R119ff676e24348a4" /><Relationship Type="http://schemas.openxmlformats.org/officeDocument/2006/relationships/slide" Target="/ppt/slides/slide6.xml" Id="R46457292ce4b4d77" /><Relationship Type="http://schemas.openxmlformats.org/officeDocument/2006/relationships/slide" Target="/ppt/slides/slide7.xml" Id="R61e4ca4a75b34c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0f20a615ab40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82d2d5e744b57" /><Relationship Type="http://schemas.openxmlformats.org/officeDocument/2006/relationships/theme" Target="/ppt/slideMasters/theme/theme1.xml" Id="R06492efeb8d0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82d2d5e744b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7cffcd18242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0e8930baa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1755026434a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87d1e7efb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6e6d4b11a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da51f4d4e48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24aadbccd40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 VVS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4 085 878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4 092 917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VVS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SVENDSGÅRD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Varnaveien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09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993 081 213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VVS HOLDING AS</a:t>
            </a:r>
          </a:p>
        </p:txBody>
      </p:sp>
    </p:spTree>
  </p:cSld>
  <p:clrMapOvr>
    <a:masterClrMapping xmlns:a="http://schemas.openxmlformats.org/drawingml/2006/main"/>
  </p:clrMapOvr>
</p:sld>
</file>