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d33387f5d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bb6f332ec4bfc"/>
  </p:sldMasterIdLst>
  <p:sldIdLst>
    <p:sldId xmlns:r="http://schemas.openxmlformats.org/officeDocument/2006/relationships" id="256" r:id="Ra468200a55ad42a6"/>
    <p:sldId xmlns:r="http://schemas.openxmlformats.org/officeDocument/2006/relationships" id="257" r:id="Rb789cdfaef8248b9"/>
    <p:sldId xmlns:r="http://schemas.openxmlformats.org/officeDocument/2006/relationships" id="258" r:id="R26de53ca519a49c1"/>
    <p:sldId xmlns:r="http://schemas.openxmlformats.org/officeDocument/2006/relationships" id="259" r:id="R4e70d88f72ec46a4"/>
    <p:sldId xmlns:r="http://schemas.openxmlformats.org/officeDocument/2006/relationships" id="260" r:id="R591b30ddf71e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bb6f332ec4bfc" /><Relationship Type="http://schemas.openxmlformats.org/officeDocument/2006/relationships/slide" Target="/ppt/slides/slide1.xml" Id="Ra468200a55ad42a6" /><Relationship Type="http://schemas.openxmlformats.org/officeDocument/2006/relationships/slide" Target="/ppt/slides/slide2.xml" Id="Rb789cdfaef8248b9" /><Relationship Type="http://schemas.openxmlformats.org/officeDocument/2006/relationships/slide" Target="/ppt/slides/slide3.xml" Id="R26de53ca519a49c1" /><Relationship Type="http://schemas.openxmlformats.org/officeDocument/2006/relationships/slide" Target="/ppt/slides/slide4.xml" Id="R4e70d88f72ec46a4" /><Relationship Type="http://schemas.openxmlformats.org/officeDocument/2006/relationships/slide" Target="/ppt/slides/slide5.xml" Id="R591b30ddf71e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1db819261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319abb2144d7" /><Relationship Type="http://schemas.openxmlformats.org/officeDocument/2006/relationships/theme" Target="/ppt/slideMasters/theme/theme1.xml" Id="Rfe31295e98c8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b319abb21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303292fe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827e30798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f7267344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35d71d104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02515e1f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LIONS CLUB JEVNAKER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LIONS CLUB JEVNAKER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Frivilligsentralen, Storgata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993 113 166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LIONS CLUB JEVNAKER</a:t>
            </a:r>
          </a:p>
        </p:txBody>
      </p:sp>
    </p:spTree>
  </p:cSld>
  <p:clrMapOvr>
    <a:masterClrMapping xmlns:a="http://schemas.openxmlformats.org/drawingml/2006/main"/>
  </p:clrMapOvr>
</p:sld>
</file>