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bc24290d3349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04c12af677407a"/>
  </p:sldMasterIdLst>
  <p:sldIdLst>
    <p:sldId xmlns:r="http://schemas.openxmlformats.org/officeDocument/2006/relationships" id="256" r:id="Rc1fe68a706c14d91"/>
    <p:sldId xmlns:r="http://schemas.openxmlformats.org/officeDocument/2006/relationships" id="257" r:id="Rb862e5a143114876"/>
    <p:sldId xmlns:r="http://schemas.openxmlformats.org/officeDocument/2006/relationships" id="258" r:id="R3b3657c3149b4589"/>
    <p:sldId xmlns:r="http://schemas.openxmlformats.org/officeDocument/2006/relationships" id="259" r:id="R1e1e014aca3c44b8"/>
    <p:sldId xmlns:r="http://schemas.openxmlformats.org/officeDocument/2006/relationships" id="260" r:id="Rea283ae07ba24d47"/>
    <p:sldId xmlns:r="http://schemas.openxmlformats.org/officeDocument/2006/relationships" id="261" r:id="R3fd38adab20d49ac"/>
    <p:sldId xmlns:r="http://schemas.openxmlformats.org/officeDocument/2006/relationships" id="262" r:id="Rb5b80df67804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04c12af677407a" /><Relationship Type="http://schemas.openxmlformats.org/officeDocument/2006/relationships/slide" Target="/ppt/slides/slide1.xml" Id="Rc1fe68a706c14d91" /><Relationship Type="http://schemas.openxmlformats.org/officeDocument/2006/relationships/slide" Target="/ppt/slides/slide2.xml" Id="Rb862e5a143114876" /><Relationship Type="http://schemas.openxmlformats.org/officeDocument/2006/relationships/slide" Target="/ppt/slides/slide3.xml" Id="R3b3657c3149b4589" /><Relationship Type="http://schemas.openxmlformats.org/officeDocument/2006/relationships/slide" Target="/ppt/slides/slide4.xml" Id="R1e1e014aca3c44b8" /><Relationship Type="http://schemas.openxmlformats.org/officeDocument/2006/relationships/slide" Target="/ppt/slides/slide5.xml" Id="Rea283ae07ba24d47" /><Relationship Type="http://schemas.openxmlformats.org/officeDocument/2006/relationships/slide" Target="/ppt/slides/slide6.xml" Id="R3fd38adab20d49ac" /><Relationship Type="http://schemas.openxmlformats.org/officeDocument/2006/relationships/slide" Target="/ppt/slides/slide7.xml" Id="Rb5b80df67804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ace8a816f4f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93e988e584e74" /><Relationship Type="http://schemas.openxmlformats.org/officeDocument/2006/relationships/theme" Target="/ppt/slideMasters/theme/theme1.xml" Id="Rb960704648a14c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893e988e584e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8d5acceba4c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0c4f8879a46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36e3f5ee34b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0c30dae9a4a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4d171193e49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9e81107e841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0e9db354840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TRILOV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TRILOV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1 366 828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1 745 600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 LØVHEIM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KARIA MOGÅRD LØVHEIM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BIRGIT LØVHEIM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SANDRA ANN LØVHEIM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Meiseveien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993 124 451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TRILOV AS</a:t>
            </a:r>
          </a:p>
        </p:txBody>
      </p:sp>
    </p:spTree>
  </p:cSld>
  <p:clrMapOvr>
    <a:masterClrMapping xmlns:a="http://schemas.openxmlformats.org/drawingml/2006/main"/>
  </p:clrMapOvr>
</p:sld>
</file>