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e13d00eeb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4553eb6c54a24"/>
  </p:sldMasterIdLst>
  <p:sldIdLst>
    <p:sldId xmlns:r="http://schemas.openxmlformats.org/officeDocument/2006/relationships" id="256" r:id="Rd714ff5f5d1545b8"/>
    <p:sldId xmlns:r="http://schemas.openxmlformats.org/officeDocument/2006/relationships" id="257" r:id="Rd4b548b1ddf54861"/>
    <p:sldId xmlns:r="http://schemas.openxmlformats.org/officeDocument/2006/relationships" id="258" r:id="Rac2136ce7b624daf"/>
    <p:sldId xmlns:r="http://schemas.openxmlformats.org/officeDocument/2006/relationships" id="259" r:id="R84f70066a9184e20"/>
    <p:sldId xmlns:r="http://schemas.openxmlformats.org/officeDocument/2006/relationships" id="260" r:id="Racab049cb7a648af"/>
    <p:sldId xmlns:r="http://schemas.openxmlformats.org/officeDocument/2006/relationships" id="261" r:id="Ra882a5a51b23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4553eb6c54a24" /><Relationship Type="http://schemas.openxmlformats.org/officeDocument/2006/relationships/slide" Target="/ppt/slides/slide1.xml" Id="Rd714ff5f5d1545b8" /><Relationship Type="http://schemas.openxmlformats.org/officeDocument/2006/relationships/slide" Target="/ppt/slides/slide2.xml" Id="Rd4b548b1ddf54861" /><Relationship Type="http://schemas.openxmlformats.org/officeDocument/2006/relationships/slide" Target="/ppt/slides/slide3.xml" Id="Rac2136ce7b624daf" /><Relationship Type="http://schemas.openxmlformats.org/officeDocument/2006/relationships/slide" Target="/ppt/slides/slide4.xml" Id="R84f70066a9184e20" /><Relationship Type="http://schemas.openxmlformats.org/officeDocument/2006/relationships/slide" Target="/ppt/slides/slide5.xml" Id="Racab049cb7a648af" /><Relationship Type="http://schemas.openxmlformats.org/officeDocument/2006/relationships/slide" Target="/ppt/slides/slide6.xml" Id="Ra882a5a51b23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488d41e4e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d9670daa14502" /><Relationship Type="http://schemas.openxmlformats.org/officeDocument/2006/relationships/theme" Target="/ppt/slideMasters/theme/theme1.xml" Id="Rb38844901dc3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d9670daa1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c8e4150f6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04e76f056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83fb620a44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1518e602d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cb9cf1bf3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9d7565f99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