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3ae744926e4d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c1fba3ffd4468c"/>
  </p:sldMasterIdLst>
  <p:sldIdLst>
    <p:sldId xmlns:r="http://schemas.openxmlformats.org/officeDocument/2006/relationships" id="256" r:id="R9d60918ef0b642c9"/>
    <p:sldId xmlns:r="http://schemas.openxmlformats.org/officeDocument/2006/relationships" id="257" r:id="R08005891cac44d5e"/>
    <p:sldId xmlns:r="http://schemas.openxmlformats.org/officeDocument/2006/relationships" id="258" r:id="R0aee76630ec44bbb"/>
    <p:sldId xmlns:r="http://schemas.openxmlformats.org/officeDocument/2006/relationships" id="259" r:id="Rb8ab71bfc5074431"/>
    <p:sldId xmlns:r="http://schemas.openxmlformats.org/officeDocument/2006/relationships" id="260" r:id="R1f5820de6a0340fb"/>
    <p:sldId xmlns:r="http://schemas.openxmlformats.org/officeDocument/2006/relationships" id="261" r:id="Reea59a040af1474a"/>
    <p:sldId xmlns:r="http://schemas.openxmlformats.org/officeDocument/2006/relationships" id="262" r:id="R7f7a4b4655cb44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c1fba3ffd4468c" /><Relationship Type="http://schemas.openxmlformats.org/officeDocument/2006/relationships/slide" Target="/ppt/slides/slide1.xml" Id="R9d60918ef0b642c9" /><Relationship Type="http://schemas.openxmlformats.org/officeDocument/2006/relationships/slide" Target="/ppt/slides/slide2.xml" Id="R08005891cac44d5e" /><Relationship Type="http://schemas.openxmlformats.org/officeDocument/2006/relationships/slide" Target="/ppt/slides/slide3.xml" Id="R0aee76630ec44bbb" /><Relationship Type="http://schemas.openxmlformats.org/officeDocument/2006/relationships/slide" Target="/ppt/slides/slide4.xml" Id="Rb8ab71bfc5074431" /><Relationship Type="http://schemas.openxmlformats.org/officeDocument/2006/relationships/slide" Target="/ppt/slides/slide5.xml" Id="R1f5820de6a0340fb" /><Relationship Type="http://schemas.openxmlformats.org/officeDocument/2006/relationships/slide" Target="/ppt/slides/slide6.xml" Id="Reea59a040af1474a" /><Relationship Type="http://schemas.openxmlformats.org/officeDocument/2006/relationships/slide" Target="/ppt/slides/slide7.xml" Id="R7f7a4b4655cb44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7379d5364a45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f9a3e0c894043" /><Relationship Type="http://schemas.openxmlformats.org/officeDocument/2006/relationships/theme" Target="/ppt/slideMasters/theme/theme1.xml" Id="Rda9bf1bff83449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4f9a3e0c8940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c45e11df747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2b35d273148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a0e21f9af47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a4252723646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48e71b99d44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38938962b40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0534f5bb44d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ASBJØRN KROGSTAD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KROGSTAD HOLDING AS ble etablert [år] og holder til i Lundamo.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325 571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325 571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KROGSTAD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Bruavegen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7232 Lundamo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993 129 607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