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06c92e900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b0b250fc540f9"/>
  </p:sldMasterIdLst>
  <p:sldIdLst>
    <p:sldId xmlns:r="http://schemas.openxmlformats.org/officeDocument/2006/relationships" id="256" r:id="R87ad7449354a4d51"/>
    <p:sldId xmlns:r="http://schemas.openxmlformats.org/officeDocument/2006/relationships" id="257" r:id="R9e449285bf054d71"/>
    <p:sldId xmlns:r="http://schemas.openxmlformats.org/officeDocument/2006/relationships" id="258" r:id="Rbf9cce10d8604b6d"/>
    <p:sldId xmlns:r="http://schemas.openxmlformats.org/officeDocument/2006/relationships" id="259" r:id="Raa6dc56fb159467a"/>
    <p:sldId xmlns:r="http://schemas.openxmlformats.org/officeDocument/2006/relationships" id="260" r:id="R8c2079642f814d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b0b250fc540f9" /><Relationship Type="http://schemas.openxmlformats.org/officeDocument/2006/relationships/slide" Target="/ppt/slides/slide1.xml" Id="R87ad7449354a4d51" /><Relationship Type="http://schemas.openxmlformats.org/officeDocument/2006/relationships/slide" Target="/ppt/slides/slide2.xml" Id="R9e449285bf054d71" /><Relationship Type="http://schemas.openxmlformats.org/officeDocument/2006/relationships/slide" Target="/ppt/slides/slide3.xml" Id="Rbf9cce10d8604b6d" /><Relationship Type="http://schemas.openxmlformats.org/officeDocument/2006/relationships/slide" Target="/ppt/slides/slide4.xml" Id="Raa6dc56fb159467a" /><Relationship Type="http://schemas.openxmlformats.org/officeDocument/2006/relationships/slide" Target="/ppt/slides/slide5.xml" Id="R8c2079642f814d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313c1630c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4dd79f084dcd" /><Relationship Type="http://schemas.openxmlformats.org/officeDocument/2006/relationships/theme" Target="/ppt/slideMasters/theme/theme1.xml" Id="R193baf88fac5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34dd79f08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658cd7ac49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f41a5d51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28470d667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c3319d82e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9d84d2a86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