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7e4d8a79ca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c3555e95c4001"/>
  </p:sldMasterIdLst>
  <p:sldIdLst>
    <p:sldId xmlns:r="http://schemas.openxmlformats.org/officeDocument/2006/relationships" id="256" r:id="Rf02bc02d86614dff"/>
    <p:sldId xmlns:r="http://schemas.openxmlformats.org/officeDocument/2006/relationships" id="257" r:id="R6bf858d3e4184b8e"/>
    <p:sldId xmlns:r="http://schemas.openxmlformats.org/officeDocument/2006/relationships" id="258" r:id="R5defdcdde7dc4037"/>
    <p:sldId xmlns:r="http://schemas.openxmlformats.org/officeDocument/2006/relationships" id="259" r:id="Rfaa79cea7f0141a1"/>
    <p:sldId xmlns:r="http://schemas.openxmlformats.org/officeDocument/2006/relationships" id="260" r:id="R181bce646cf64d38"/>
    <p:sldId xmlns:r="http://schemas.openxmlformats.org/officeDocument/2006/relationships" id="261" r:id="R360aa57a58244f83"/>
    <p:sldId xmlns:r="http://schemas.openxmlformats.org/officeDocument/2006/relationships" id="262" r:id="Rb64738e4e59443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c3555e95c4001" /><Relationship Type="http://schemas.openxmlformats.org/officeDocument/2006/relationships/slide" Target="/ppt/slides/slide1.xml" Id="Rf02bc02d86614dff" /><Relationship Type="http://schemas.openxmlformats.org/officeDocument/2006/relationships/slide" Target="/ppt/slides/slide2.xml" Id="R6bf858d3e4184b8e" /><Relationship Type="http://schemas.openxmlformats.org/officeDocument/2006/relationships/slide" Target="/ppt/slides/slide3.xml" Id="R5defdcdde7dc4037" /><Relationship Type="http://schemas.openxmlformats.org/officeDocument/2006/relationships/slide" Target="/ppt/slides/slide4.xml" Id="Rfaa79cea7f0141a1" /><Relationship Type="http://schemas.openxmlformats.org/officeDocument/2006/relationships/slide" Target="/ppt/slides/slide5.xml" Id="R181bce646cf64d38" /><Relationship Type="http://schemas.openxmlformats.org/officeDocument/2006/relationships/slide" Target="/ppt/slides/slide6.xml" Id="R360aa57a58244f83" /><Relationship Type="http://schemas.openxmlformats.org/officeDocument/2006/relationships/slide" Target="/ppt/slides/slide7.xml" Id="Rb64738e4e59443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23314d2114a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9a1d9b2d14664" /><Relationship Type="http://schemas.openxmlformats.org/officeDocument/2006/relationships/theme" Target="/ppt/slideMasters/theme/theme1.xml" Id="R4aabef7140eb4e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9a1d9b2d1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fbe5029484e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99a425fbb4b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8c60dd06142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6b7047660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528d4e87740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1b6da94a1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f489eee4b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PRYDZ &amp; CO.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PRYDZ &amp; CO.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860 089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−3 018 338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24 571 413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56 604 689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PRYDZ EIENDOM AS  –  72,6 %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ARNE PRYDZ GLADHAUG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SENEX NORDIC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993 162 221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