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19adf8493145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303de330141b9"/>
  </p:sldMasterIdLst>
  <p:sldIdLst>
    <p:sldId xmlns:r="http://schemas.openxmlformats.org/officeDocument/2006/relationships" id="256" r:id="R68561b27a33b4623"/>
    <p:sldId xmlns:r="http://schemas.openxmlformats.org/officeDocument/2006/relationships" id="257" r:id="Re920d496921a444b"/>
    <p:sldId xmlns:r="http://schemas.openxmlformats.org/officeDocument/2006/relationships" id="258" r:id="R35b7e85de7024889"/>
    <p:sldId xmlns:r="http://schemas.openxmlformats.org/officeDocument/2006/relationships" id="259" r:id="Rfa7ddbc5de7c41ba"/>
    <p:sldId xmlns:r="http://schemas.openxmlformats.org/officeDocument/2006/relationships" id="260" r:id="Rf0862bbabf2e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303de330141b9" /><Relationship Type="http://schemas.openxmlformats.org/officeDocument/2006/relationships/slide" Target="/ppt/slides/slide1.xml" Id="R68561b27a33b4623" /><Relationship Type="http://schemas.openxmlformats.org/officeDocument/2006/relationships/slide" Target="/ppt/slides/slide2.xml" Id="Re920d496921a444b" /><Relationship Type="http://schemas.openxmlformats.org/officeDocument/2006/relationships/slide" Target="/ppt/slides/slide3.xml" Id="R35b7e85de7024889" /><Relationship Type="http://schemas.openxmlformats.org/officeDocument/2006/relationships/slide" Target="/ppt/slides/slide4.xml" Id="Rfa7ddbc5de7c41ba" /><Relationship Type="http://schemas.openxmlformats.org/officeDocument/2006/relationships/slide" Target="/ppt/slides/slide5.xml" Id="Rf0862bbabf2e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c531ce38246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04b7843294aa8" /><Relationship Type="http://schemas.openxmlformats.org/officeDocument/2006/relationships/theme" Target="/ppt/slideMasters/theme/theme1.xml" Id="Ra42a31b5a15a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204b7843294a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ab9ffe00943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b0980362a4c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ce678473446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7205aa03044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1ef0d467741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ARNE RIISES FOTBALLSKOLE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ARNE RIISES FOTBALLSKOLE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ARNE RIISES FOTBALLSKOLE AS</a:t>
            </a:r>
          </a:p>
        </p:txBody>
      </p:sp>
    </p:spTree>
  </p:cSld>
  <p:clrMapOvr>
    <a:masterClrMapping xmlns:a="http://schemas.openxmlformats.org/drawingml/2006/main"/>
  </p:clrMapOvr>
</p:sld>
</file>