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b96bb29ab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13c5c21c24c3f"/>
  </p:sldMasterIdLst>
  <p:sldIdLst>
    <p:sldId xmlns:r="http://schemas.openxmlformats.org/officeDocument/2006/relationships" id="256" r:id="R5f569a1b0e814a4c"/>
    <p:sldId xmlns:r="http://schemas.openxmlformats.org/officeDocument/2006/relationships" id="257" r:id="Rd79bbbcfa559448f"/>
    <p:sldId xmlns:r="http://schemas.openxmlformats.org/officeDocument/2006/relationships" id="258" r:id="R8b12f9e1ae7f40a8"/>
    <p:sldId xmlns:r="http://schemas.openxmlformats.org/officeDocument/2006/relationships" id="259" r:id="Rf7aff3c7b70446d4"/>
    <p:sldId xmlns:r="http://schemas.openxmlformats.org/officeDocument/2006/relationships" id="260" r:id="R5ea4da8062774377"/>
    <p:sldId xmlns:r="http://schemas.openxmlformats.org/officeDocument/2006/relationships" id="261" r:id="R3c765919720a40cf"/>
    <p:sldId xmlns:r="http://schemas.openxmlformats.org/officeDocument/2006/relationships" id="262" r:id="R6ebf74b8d7ef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13c5c21c24c3f" /><Relationship Type="http://schemas.openxmlformats.org/officeDocument/2006/relationships/slide" Target="/ppt/slides/slide1.xml" Id="R5f569a1b0e814a4c" /><Relationship Type="http://schemas.openxmlformats.org/officeDocument/2006/relationships/slide" Target="/ppt/slides/slide2.xml" Id="Rd79bbbcfa559448f" /><Relationship Type="http://schemas.openxmlformats.org/officeDocument/2006/relationships/slide" Target="/ppt/slides/slide3.xml" Id="R8b12f9e1ae7f40a8" /><Relationship Type="http://schemas.openxmlformats.org/officeDocument/2006/relationships/slide" Target="/ppt/slides/slide4.xml" Id="Rf7aff3c7b70446d4" /><Relationship Type="http://schemas.openxmlformats.org/officeDocument/2006/relationships/slide" Target="/ppt/slides/slide5.xml" Id="R5ea4da8062774377" /><Relationship Type="http://schemas.openxmlformats.org/officeDocument/2006/relationships/slide" Target="/ppt/slides/slide6.xml" Id="R3c765919720a40cf" /><Relationship Type="http://schemas.openxmlformats.org/officeDocument/2006/relationships/slide" Target="/ppt/slides/slide7.xml" Id="R6ebf74b8d7ef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920a453de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108f774d04e81" /><Relationship Type="http://schemas.openxmlformats.org/officeDocument/2006/relationships/theme" Target="/ppt/slideMasters/theme/theme1.xml" Id="R4f3588d479ca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1108f774d0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ad2d9972b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3790e47b1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e70970b2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515410c1b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2f06e6a46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812c0918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20ed1555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SCHJØTT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26 481 848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SCHJØTT HAGBARTH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