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c500951ef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7ff1b314b4b5c"/>
  </p:sldMasterIdLst>
  <p:sldIdLst>
    <p:sldId xmlns:r="http://schemas.openxmlformats.org/officeDocument/2006/relationships" id="256" r:id="Rb369b449c945485d"/>
    <p:sldId xmlns:r="http://schemas.openxmlformats.org/officeDocument/2006/relationships" id="257" r:id="R1069447a607340a9"/>
    <p:sldId xmlns:r="http://schemas.openxmlformats.org/officeDocument/2006/relationships" id="258" r:id="Ra42e35aaa08b4cbe"/>
    <p:sldId xmlns:r="http://schemas.openxmlformats.org/officeDocument/2006/relationships" id="259" r:id="Re22981632e2a4b3b"/>
    <p:sldId xmlns:r="http://schemas.openxmlformats.org/officeDocument/2006/relationships" id="260" r:id="R97950831b6804897"/>
    <p:sldId xmlns:r="http://schemas.openxmlformats.org/officeDocument/2006/relationships" id="261" r:id="Ra83d75d8160444b6"/>
    <p:sldId xmlns:r="http://schemas.openxmlformats.org/officeDocument/2006/relationships" id="262" r:id="Rec901bc438d1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7ff1b314b4b5c" /><Relationship Type="http://schemas.openxmlformats.org/officeDocument/2006/relationships/slide" Target="/ppt/slides/slide1.xml" Id="Rb369b449c945485d" /><Relationship Type="http://schemas.openxmlformats.org/officeDocument/2006/relationships/slide" Target="/ppt/slides/slide2.xml" Id="R1069447a607340a9" /><Relationship Type="http://schemas.openxmlformats.org/officeDocument/2006/relationships/slide" Target="/ppt/slides/slide3.xml" Id="Ra42e35aaa08b4cbe" /><Relationship Type="http://schemas.openxmlformats.org/officeDocument/2006/relationships/slide" Target="/ppt/slides/slide4.xml" Id="Re22981632e2a4b3b" /><Relationship Type="http://schemas.openxmlformats.org/officeDocument/2006/relationships/slide" Target="/ppt/slides/slide5.xml" Id="R97950831b6804897" /><Relationship Type="http://schemas.openxmlformats.org/officeDocument/2006/relationships/slide" Target="/ppt/slides/slide6.xml" Id="Ra83d75d8160444b6" /><Relationship Type="http://schemas.openxmlformats.org/officeDocument/2006/relationships/slide" Target="/ppt/slides/slide7.xml" Id="Rec901bc438d1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5417c2355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c61ec43074bf0" /><Relationship Type="http://schemas.openxmlformats.org/officeDocument/2006/relationships/theme" Target="/ppt/slideMasters/theme/theme1.xml" Id="Re0879b3e4800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c61ec4307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fea1dfd1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7340c03f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f32c1f67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f7408296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0f9037a3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19a911bb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af7b964a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BRÅSTAD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17 307 901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17 314 778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RIBE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SOLFRID RIBE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CECILIE RIBE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CHRISTOFFER RIBE  –  12,1 %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993 265 608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