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ab983172fb46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131a7d37db40cd"/>
  </p:sldMasterIdLst>
  <p:sldIdLst>
    <p:sldId xmlns:r="http://schemas.openxmlformats.org/officeDocument/2006/relationships" id="256" r:id="R522332fbf69c4c76"/>
    <p:sldId xmlns:r="http://schemas.openxmlformats.org/officeDocument/2006/relationships" id="257" r:id="Rf3da243fb4764f13"/>
    <p:sldId xmlns:r="http://schemas.openxmlformats.org/officeDocument/2006/relationships" id="258" r:id="R8f3ac17ff6fd4e6e"/>
    <p:sldId xmlns:r="http://schemas.openxmlformats.org/officeDocument/2006/relationships" id="259" r:id="R3ddf9a5af824471e"/>
    <p:sldId xmlns:r="http://schemas.openxmlformats.org/officeDocument/2006/relationships" id="260" r:id="R8031e448ca1e4e48"/>
    <p:sldId xmlns:r="http://schemas.openxmlformats.org/officeDocument/2006/relationships" id="261" r:id="Rda480e5f350d488b"/>
    <p:sldId xmlns:r="http://schemas.openxmlformats.org/officeDocument/2006/relationships" id="262" r:id="Rc2c4da26e8944e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131a7d37db40cd" /><Relationship Type="http://schemas.openxmlformats.org/officeDocument/2006/relationships/slide" Target="/ppt/slides/slide1.xml" Id="R522332fbf69c4c76" /><Relationship Type="http://schemas.openxmlformats.org/officeDocument/2006/relationships/slide" Target="/ppt/slides/slide2.xml" Id="Rf3da243fb4764f13" /><Relationship Type="http://schemas.openxmlformats.org/officeDocument/2006/relationships/slide" Target="/ppt/slides/slide3.xml" Id="R8f3ac17ff6fd4e6e" /><Relationship Type="http://schemas.openxmlformats.org/officeDocument/2006/relationships/slide" Target="/ppt/slides/slide4.xml" Id="R3ddf9a5af824471e" /><Relationship Type="http://schemas.openxmlformats.org/officeDocument/2006/relationships/slide" Target="/ppt/slides/slide5.xml" Id="R8031e448ca1e4e48" /><Relationship Type="http://schemas.openxmlformats.org/officeDocument/2006/relationships/slide" Target="/ppt/slides/slide6.xml" Id="Rda480e5f350d488b" /><Relationship Type="http://schemas.openxmlformats.org/officeDocument/2006/relationships/slide" Target="/ppt/slides/slide7.xml" Id="Rc2c4da26e8944e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6ddcbf237a4b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0fa33b97743b2" /><Relationship Type="http://schemas.openxmlformats.org/officeDocument/2006/relationships/theme" Target="/ppt/slideMasters/theme/theme1.xml" Id="R7ee96cf4db9444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30fa33b97743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7ee4c18034f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b65887e1e44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ea33bbfe947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1de7e088345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e2fa117a940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3c91ca7364d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f35aca51e45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HARALDSEN VVS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VVS OG EIENDOM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1 301 574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1 860 965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FRODE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993 275 921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