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e0ef81c98241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9ba7bbea7640c6"/>
  </p:sldMasterIdLst>
  <p:sldIdLst>
    <p:sldId xmlns:r="http://schemas.openxmlformats.org/officeDocument/2006/relationships" id="256" r:id="Ra51a75209de84020"/>
    <p:sldId xmlns:r="http://schemas.openxmlformats.org/officeDocument/2006/relationships" id="257" r:id="R231bcd87809e41d9"/>
    <p:sldId xmlns:r="http://schemas.openxmlformats.org/officeDocument/2006/relationships" id="258" r:id="Rb569497507414b42"/>
    <p:sldId xmlns:r="http://schemas.openxmlformats.org/officeDocument/2006/relationships" id="259" r:id="Rfee7316b3aba4fe8"/>
    <p:sldId xmlns:r="http://schemas.openxmlformats.org/officeDocument/2006/relationships" id="260" r:id="R1b9d5f51eef94559"/>
    <p:sldId xmlns:r="http://schemas.openxmlformats.org/officeDocument/2006/relationships" id="261" r:id="R5197fe4ec09f49e7"/>
    <p:sldId xmlns:r="http://schemas.openxmlformats.org/officeDocument/2006/relationships" id="262" r:id="Rbd3fdc912f4f42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ba7bbea7640c6" /><Relationship Type="http://schemas.openxmlformats.org/officeDocument/2006/relationships/slide" Target="/ppt/slides/slide1.xml" Id="Ra51a75209de84020" /><Relationship Type="http://schemas.openxmlformats.org/officeDocument/2006/relationships/slide" Target="/ppt/slides/slide2.xml" Id="R231bcd87809e41d9" /><Relationship Type="http://schemas.openxmlformats.org/officeDocument/2006/relationships/slide" Target="/ppt/slides/slide3.xml" Id="Rb569497507414b42" /><Relationship Type="http://schemas.openxmlformats.org/officeDocument/2006/relationships/slide" Target="/ppt/slides/slide4.xml" Id="Rfee7316b3aba4fe8" /><Relationship Type="http://schemas.openxmlformats.org/officeDocument/2006/relationships/slide" Target="/ppt/slides/slide5.xml" Id="R1b9d5f51eef94559" /><Relationship Type="http://schemas.openxmlformats.org/officeDocument/2006/relationships/slide" Target="/ppt/slides/slide6.xml" Id="R5197fe4ec09f49e7" /><Relationship Type="http://schemas.openxmlformats.org/officeDocument/2006/relationships/slide" Target="/ppt/slides/slide7.xml" Id="Rbd3fdc912f4f42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76062b8cd40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d545a78384e5f" /><Relationship Type="http://schemas.openxmlformats.org/officeDocument/2006/relationships/theme" Target="/ppt/slideMasters/theme/theme1.xml" Id="Re8a6fb68453a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bd545a78384e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46f8bc03141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0f63b6e9a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588aa64e3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f59953184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2fbc2a8a945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0c0c1b5d447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cecd5853f4d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SIFO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SIFO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10 520 979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52 257 855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54 282 680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FOSSUM BODIL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FOSSUM MARIANNE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Jørgenstuvegen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2067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993 289 299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SIFO INVEST AS</a:t>
            </a:r>
          </a:p>
        </p:txBody>
      </p:sp>
    </p:spTree>
  </p:cSld>
  <p:clrMapOvr>
    <a:masterClrMapping xmlns:a="http://schemas.openxmlformats.org/drawingml/2006/main"/>
  </p:clrMapOvr>
</p:sld>
</file>