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7cc3b484b941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26dbcdc7049d9"/>
  </p:sldMasterIdLst>
  <p:sldIdLst>
    <p:sldId xmlns:r="http://schemas.openxmlformats.org/officeDocument/2006/relationships" id="256" r:id="R6cc55ee78a5b4f51"/>
    <p:sldId xmlns:r="http://schemas.openxmlformats.org/officeDocument/2006/relationships" id="257" r:id="R19cea9110d0043d6"/>
    <p:sldId xmlns:r="http://schemas.openxmlformats.org/officeDocument/2006/relationships" id="258" r:id="R9f312af8449349a6"/>
    <p:sldId xmlns:r="http://schemas.openxmlformats.org/officeDocument/2006/relationships" id="259" r:id="Rab234b207f524077"/>
    <p:sldId xmlns:r="http://schemas.openxmlformats.org/officeDocument/2006/relationships" id="260" r:id="Ra2771fb4c53743cb"/>
    <p:sldId xmlns:r="http://schemas.openxmlformats.org/officeDocument/2006/relationships" id="261" r:id="R1bb3db0d850f46b9"/>
    <p:sldId xmlns:r="http://schemas.openxmlformats.org/officeDocument/2006/relationships" id="262" r:id="Re5166d82c14444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26dbcdc7049d9" /><Relationship Type="http://schemas.openxmlformats.org/officeDocument/2006/relationships/slide" Target="/ppt/slides/slide1.xml" Id="R6cc55ee78a5b4f51" /><Relationship Type="http://schemas.openxmlformats.org/officeDocument/2006/relationships/slide" Target="/ppt/slides/slide2.xml" Id="R19cea9110d0043d6" /><Relationship Type="http://schemas.openxmlformats.org/officeDocument/2006/relationships/slide" Target="/ppt/slides/slide3.xml" Id="R9f312af8449349a6" /><Relationship Type="http://schemas.openxmlformats.org/officeDocument/2006/relationships/slide" Target="/ppt/slides/slide4.xml" Id="Rab234b207f524077" /><Relationship Type="http://schemas.openxmlformats.org/officeDocument/2006/relationships/slide" Target="/ppt/slides/slide5.xml" Id="Ra2771fb4c53743cb" /><Relationship Type="http://schemas.openxmlformats.org/officeDocument/2006/relationships/slide" Target="/ppt/slides/slide6.xml" Id="R1bb3db0d850f46b9" /><Relationship Type="http://schemas.openxmlformats.org/officeDocument/2006/relationships/slide" Target="/ppt/slides/slide7.xml" Id="Re5166d82c14444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598ba2a9546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60b332bd54d95" /><Relationship Type="http://schemas.openxmlformats.org/officeDocument/2006/relationships/theme" Target="/ppt/slideMasters/theme/theme1.xml" Id="R324e5c7d5fc940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d60b332bd54d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70ae7e86343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b2d79c34244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e17948bea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99a184ebe4d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9521f84c2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9acf8d44a43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f2032bb844b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 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L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3 809 772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3 811 554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