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ce36ef36e64e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0853d57cf4bec"/>
  </p:sldMasterIdLst>
  <p:sldIdLst>
    <p:sldId xmlns:r="http://schemas.openxmlformats.org/officeDocument/2006/relationships" id="256" r:id="R5e0d3a387a504ea8"/>
    <p:sldId xmlns:r="http://schemas.openxmlformats.org/officeDocument/2006/relationships" id="257" r:id="Ree065f5171ec4ccd"/>
    <p:sldId xmlns:r="http://schemas.openxmlformats.org/officeDocument/2006/relationships" id="258" r:id="Rd34a3d719ce44c07"/>
    <p:sldId xmlns:r="http://schemas.openxmlformats.org/officeDocument/2006/relationships" id="259" r:id="R84b789485480463d"/>
    <p:sldId xmlns:r="http://schemas.openxmlformats.org/officeDocument/2006/relationships" id="260" r:id="R41f204a9ff574d1d"/>
    <p:sldId xmlns:r="http://schemas.openxmlformats.org/officeDocument/2006/relationships" id="261" r:id="R57b34ca83dcd4d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0853d57cf4bec" /><Relationship Type="http://schemas.openxmlformats.org/officeDocument/2006/relationships/slide" Target="/ppt/slides/slide1.xml" Id="R5e0d3a387a504ea8" /><Relationship Type="http://schemas.openxmlformats.org/officeDocument/2006/relationships/slide" Target="/ppt/slides/slide2.xml" Id="Ree065f5171ec4ccd" /><Relationship Type="http://schemas.openxmlformats.org/officeDocument/2006/relationships/slide" Target="/ppt/slides/slide3.xml" Id="Rd34a3d719ce44c07" /><Relationship Type="http://schemas.openxmlformats.org/officeDocument/2006/relationships/slide" Target="/ppt/slides/slide4.xml" Id="R84b789485480463d" /><Relationship Type="http://schemas.openxmlformats.org/officeDocument/2006/relationships/slide" Target="/ppt/slides/slide5.xml" Id="R41f204a9ff574d1d" /><Relationship Type="http://schemas.openxmlformats.org/officeDocument/2006/relationships/slide" Target="/ppt/slides/slide6.xml" Id="R57b34ca83dcd4d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beb754dbd4b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59f47537c4355" /><Relationship Type="http://schemas.openxmlformats.org/officeDocument/2006/relationships/theme" Target="/ppt/slideMasters/theme/theme1.xml" Id="Rb88441b518b94c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59f47537c43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7b77d44fb43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69c675cf347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3ee7bbf1e43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6d50aa7364b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ea114691340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333a81fdd47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STRØMSNESJENTA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STRØMSNESJENTA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278 115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328 314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STRØMSNESJENTA AS</a:t>
            </a:r>
          </a:p>
        </p:txBody>
      </p:sp>
    </p:spTree>
  </p:cSld>
  <p:clrMapOvr>
    <a:masterClrMapping xmlns:a="http://schemas.openxmlformats.org/drawingml/2006/main"/>
  </p:clrMapOvr>
</p:sld>
</file>