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b7123e8633c4c1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7ab4e968e024867"/>
  </p:sldMasterIdLst>
  <p:sldIdLst>
    <p:sldId xmlns:r="http://schemas.openxmlformats.org/officeDocument/2006/relationships" id="256" r:id="R0b78753fa2404e4f"/>
    <p:sldId xmlns:r="http://schemas.openxmlformats.org/officeDocument/2006/relationships" id="257" r:id="R3568cae3b91547f7"/>
    <p:sldId xmlns:r="http://schemas.openxmlformats.org/officeDocument/2006/relationships" id="258" r:id="Rab2552d6bb6844eb"/>
    <p:sldId xmlns:r="http://schemas.openxmlformats.org/officeDocument/2006/relationships" id="259" r:id="Ra7b662cd167a4dde"/>
    <p:sldId xmlns:r="http://schemas.openxmlformats.org/officeDocument/2006/relationships" id="260" r:id="R8c081c73211744c3"/>
    <p:sldId xmlns:r="http://schemas.openxmlformats.org/officeDocument/2006/relationships" id="261" r:id="Rcac4a1f7c17b43e2"/>
    <p:sldId xmlns:r="http://schemas.openxmlformats.org/officeDocument/2006/relationships" id="262" r:id="R2863f6f0272241e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7ab4e968e024867" /><Relationship Type="http://schemas.openxmlformats.org/officeDocument/2006/relationships/slide" Target="/ppt/slides/slide1.xml" Id="R0b78753fa2404e4f" /><Relationship Type="http://schemas.openxmlformats.org/officeDocument/2006/relationships/slide" Target="/ppt/slides/slide2.xml" Id="R3568cae3b91547f7" /><Relationship Type="http://schemas.openxmlformats.org/officeDocument/2006/relationships/slide" Target="/ppt/slides/slide3.xml" Id="Rab2552d6bb6844eb" /><Relationship Type="http://schemas.openxmlformats.org/officeDocument/2006/relationships/slide" Target="/ppt/slides/slide4.xml" Id="Ra7b662cd167a4dde" /><Relationship Type="http://schemas.openxmlformats.org/officeDocument/2006/relationships/slide" Target="/ppt/slides/slide5.xml" Id="R8c081c73211744c3" /><Relationship Type="http://schemas.openxmlformats.org/officeDocument/2006/relationships/slide" Target="/ppt/slides/slide6.xml" Id="Rcac4a1f7c17b43e2" /><Relationship Type="http://schemas.openxmlformats.org/officeDocument/2006/relationships/slide" Target="/ppt/slides/slide7.xml" Id="R2863f6f0272241e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fadcf774027437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3dd61b2a1e410c" /><Relationship Type="http://schemas.openxmlformats.org/officeDocument/2006/relationships/theme" Target="/ppt/slideMasters/theme/theme1.xml" Id="R28d70781586e439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d3dd61b2a1e410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93035ff5e14d8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77109948464b4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4e4caec14b4d7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a1e5d6be1d496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44554ec90d495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f5bfad19ee452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0ef38063b74cc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NODLAND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NODLAND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NODLAND AS ble etablert [år] og holder til i Akland.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NODLAND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NODLAND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NODLAND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−10 642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89 359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172 142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1 270 625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NODLAND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NODLAND ANDREAS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NODLAND KENNETH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NODLAND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Siva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4994 Akland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993 371 513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NODLAND AS</a:t>
            </a:r>
          </a:p>
        </p:txBody>
      </p:sp>
    </p:spTree>
  </p:cSld>
  <p:clrMapOvr>
    <a:masterClrMapping xmlns:a="http://schemas.openxmlformats.org/drawingml/2006/main"/>
  </p:clrMapOvr>
</p:sld>
</file>