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58ee4b51ae43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8ab4d4366142c4"/>
  </p:sldMasterIdLst>
  <p:sldIdLst>
    <p:sldId xmlns:r="http://schemas.openxmlformats.org/officeDocument/2006/relationships" id="256" r:id="Ra702725d5cdf40c4"/>
    <p:sldId xmlns:r="http://schemas.openxmlformats.org/officeDocument/2006/relationships" id="257" r:id="R5862c732acef4858"/>
    <p:sldId xmlns:r="http://schemas.openxmlformats.org/officeDocument/2006/relationships" id="258" r:id="Rf72f9f20f072471a"/>
    <p:sldId xmlns:r="http://schemas.openxmlformats.org/officeDocument/2006/relationships" id="259" r:id="R1322b8d05bd84fa9"/>
    <p:sldId xmlns:r="http://schemas.openxmlformats.org/officeDocument/2006/relationships" id="260" r:id="R9657edbd042149fd"/>
    <p:sldId xmlns:r="http://schemas.openxmlformats.org/officeDocument/2006/relationships" id="261" r:id="R42f63a942e4d4e1c"/>
    <p:sldId xmlns:r="http://schemas.openxmlformats.org/officeDocument/2006/relationships" id="262" r:id="R12df55bb872142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ab4d4366142c4" /><Relationship Type="http://schemas.openxmlformats.org/officeDocument/2006/relationships/slide" Target="/ppt/slides/slide1.xml" Id="Ra702725d5cdf40c4" /><Relationship Type="http://schemas.openxmlformats.org/officeDocument/2006/relationships/slide" Target="/ppt/slides/slide2.xml" Id="R5862c732acef4858" /><Relationship Type="http://schemas.openxmlformats.org/officeDocument/2006/relationships/slide" Target="/ppt/slides/slide3.xml" Id="Rf72f9f20f072471a" /><Relationship Type="http://schemas.openxmlformats.org/officeDocument/2006/relationships/slide" Target="/ppt/slides/slide4.xml" Id="R1322b8d05bd84fa9" /><Relationship Type="http://schemas.openxmlformats.org/officeDocument/2006/relationships/slide" Target="/ppt/slides/slide5.xml" Id="R9657edbd042149fd" /><Relationship Type="http://schemas.openxmlformats.org/officeDocument/2006/relationships/slide" Target="/ppt/slides/slide6.xml" Id="R42f63a942e4d4e1c" /><Relationship Type="http://schemas.openxmlformats.org/officeDocument/2006/relationships/slide" Target="/ppt/slides/slide7.xml" Id="R12df55bb872142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54d8fcc0b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90d5343da44b3" /><Relationship Type="http://schemas.openxmlformats.org/officeDocument/2006/relationships/theme" Target="/ppt/slideMasters/theme/theme1.xml" Id="Rc16b7ea88efa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e90d5343da44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3dc3ac2424b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23bb3143f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9c2e207344a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35777ae4141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50ae88f6e44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3e5915a4041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e6aba33dd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NICO HOLDING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 HOLDING BODØ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11 622 490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15 087 187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NICOLAYSEN TROND BØRRE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Gidsken Jakobsens 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8008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993 402 672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