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1ad7cb8c9c40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c16ab554be4c47"/>
  </p:sldMasterIdLst>
  <p:sldIdLst>
    <p:sldId xmlns:r="http://schemas.openxmlformats.org/officeDocument/2006/relationships" id="256" r:id="Rb51c3d0414004841"/>
    <p:sldId xmlns:r="http://schemas.openxmlformats.org/officeDocument/2006/relationships" id="257" r:id="R6817e395c907412b"/>
    <p:sldId xmlns:r="http://schemas.openxmlformats.org/officeDocument/2006/relationships" id="258" r:id="R66398f388f2b4733"/>
    <p:sldId xmlns:r="http://schemas.openxmlformats.org/officeDocument/2006/relationships" id="259" r:id="R710f7258254f4628"/>
    <p:sldId xmlns:r="http://schemas.openxmlformats.org/officeDocument/2006/relationships" id="260" r:id="Ra84967188f374f95"/>
    <p:sldId xmlns:r="http://schemas.openxmlformats.org/officeDocument/2006/relationships" id="261" r:id="R9e02474b7dfe48ee"/>
    <p:sldId xmlns:r="http://schemas.openxmlformats.org/officeDocument/2006/relationships" id="262" r:id="Rdf7f0d249e9545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c16ab554be4c47" /><Relationship Type="http://schemas.openxmlformats.org/officeDocument/2006/relationships/slide" Target="/ppt/slides/slide1.xml" Id="Rb51c3d0414004841" /><Relationship Type="http://schemas.openxmlformats.org/officeDocument/2006/relationships/slide" Target="/ppt/slides/slide2.xml" Id="R6817e395c907412b" /><Relationship Type="http://schemas.openxmlformats.org/officeDocument/2006/relationships/slide" Target="/ppt/slides/slide3.xml" Id="R66398f388f2b4733" /><Relationship Type="http://schemas.openxmlformats.org/officeDocument/2006/relationships/slide" Target="/ppt/slides/slide4.xml" Id="R710f7258254f4628" /><Relationship Type="http://schemas.openxmlformats.org/officeDocument/2006/relationships/slide" Target="/ppt/slides/slide5.xml" Id="Ra84967188f374f95" /><Relationship Type="http://schemas.openxmlformats.org/officeDocument/2006/relationships/slide" Target="/ppt/slides/slide6.xml" Id="R9e02474b7dfe48ee" /><Relationship Type="http://schemas.openxmlformats.org/officeDocument/2006/relationships/slide" Target="/ppt/slides/slide7.xml" Id="Rdf7f0d249e9545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827590f68547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15df0ff6547e2" /><Relationship Type="http://schemas.openxmlformats.org/officeDocument/2006/relationships/theme" Target="/ppt/slideMasters/theme/theme1.xml" Id="Rb90fb99a30c246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e15df0ff6547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b82f7afbd4a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a35ad9bd44e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96ec457814e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85174ac8b47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fbdc0ccf64e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1f792ad9b45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4da6b00a347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TØK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168 240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22 081 543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23 210 622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KIRKENG TOR ØIVIND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993 434 299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TØK HOLDING AS</a:t>
            </a:r>
          </a:p>
        </p:txBody>
      </p:sp>
    </p:spTree>
  </p:cSld>
  <p:clrMapOvr>
    <a:masterClrMapping xmlns:a="http://schemas.openxmlformats.org/drawingml/2006/main"/>
  </p:clrMapOvr>
</p:sld>
</file>