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b43b34686142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ce315d9cde44da"/>
  </p:sldMasterIdLst>
  <p:sldIdLst>
    <p:sldId xmlns:r="http://schemas.openxmlformats.org/officeDocument/2006/relationships" id="256" r:id="R63c985beb4ce4442"/>
    <p:sldId xmlns:r="http://schemas.openxmlformats.org/officeDocument/2006/relationships" id="257" r:id="Rfc51df8276904363"/>
    <p:sldId xmlns:r="http://schemas.openxmlformats.org/officeDocument/2006/relationships" id="258" r:id="R4dba250b345a4dd5"/>
    <p:sldId xmlns:r="http://schemas.openxmlformats.org/officeDocument/2006/relationships" id="259" r:id="R8ac534c17c8249c2"/>
    <p:sldId xmlns:r="http://schemas.openxmlformats.org/officeDocument/2006/relationships" id="260" r:id="R4f6dffb91b8a4604"/>
    <p:sldId xmlns:r="http://schemas.openxmlformats.org/officeDocument/2006/relationships" id="261" r:id="R60785f7ceba544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ce315d9cde44da" /><Relationship Type="http://schemas.openxmlformats.org/officeDocument/2006/relationships/slide" Target="/ppt/slides/slide1.xml" Id="R63c985beb4ce4442" /><Relationship Type="http://schemas.openxmlformats.org/officeDocument/2006/relationships/slide" Target="/ppt/slides/slide2.xml" Id="Rfc51df8276904363" /><Relationship Type="http://schemas.openxmlformats.org/officeDocument/2006/relationships/slide" Target="/ppt/slides/slide3.xml" Id="R4dba250b345a4dd5" /><Relationship Type="http://schemas.openxmlformats.org/officeDocument/2006/relationships/slide" Target="/ppt/slides/slide4.xml" Id="R8ac534c17c8249c2" /><Relationship Type="http://schemas.openxmlformats.org/officeDocument/2006/relationships/slide" Target="/ppt/slides/slide5.xml" Id="R4f6dffb91b8a4604" /><Relationship Type="http://schemas.openxmlformats.org/officeDocument/2006/relationships/slide" Target="/ppt/slides/slide6.xml" Id="R60785f7ceba544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963808fd7e44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ee4c677404609" /><Relationship Type="http://schemas.openxmlformats.org/officeDocument/2006/relationships/theme" Target="/ppt/slideMasters/theme/theme1.xml" Id="R6ca23be16fe34f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4ee4c6774046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4b01a560844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a8e30d0e546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60130f34e41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b743e4add4c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b770fbc074d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0cdb00a5f4c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BRURÅS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