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d96a9c034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3a1b33e7d547be"/>
  </p:sldMasterIdLst>
  <p:sldIdLst>
    <p:sldId xmlns:r="http://schemas.openxmlformats.org/officeDocument/2006/relationships" id="256" r:id="Rf041268b9cda4df0"/>
    <p:sldId xmlns:r="http://schemas.openxmlformats.org/officeDocument/2006/relationships" id="257" r:id="R9d27fc9a106c4aeb"/>
    <p:sldId xmlns:r="http://schemas.openxmlformats.org/officeDocument/2006/relationships" id="258" r:id="R101dfbff75f34939"/>
    <p:sldId xmlns:r="http://schemas.openxmlformats.org/officeDocument/2006/relationships" id="259" r:id="R8ac84d69ceea4595"/>
    <p:sldId xmlns:r="http://schemas.openxmlformats.org/officeDocument/2006/relationships" id="260" r:id="R3c8041e6fc7a4c33"/>
    <p:sldId xmlns:r="http://schemas.openxmlformats.org/officeDocument/2006/relationships" id="261" r:id="R4deece3b5a0f4092"/>
    <p:sldId xmlns:r="http://schemas.openxmlformats.org/officeDocument/2006/relationships" id="262" r:id="R478891fc7b10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a1b33e7d547be" /><Relationship Type="http://schemas.openxmlformats.org/officeDocument/2006/relationships/slide" Target="/ppt/slides/slide1.xml" Id="Rf041268b9cda4df0" /><Relationship Type="http://schemas.openxmlformats.org/officeDocument/2006/relationships/slide" Target="/ppt/slides/slide2.xml" Id="R9d27fc9a106c4aeb" /><Relationship Type="http://schemas.openxmlformats.org/officeDocument/2006/relationships/slide" Target="/ppt/slides/slide3.xml" Id="R101dfbff75f34939" /><Relationship Type="http://schemas.openxmlformats.org/officeDocument/2006/relationships/slide" Target="/ppt/slides/slide4.xml" Id="R8ac84d69ceea4595" /><Relationship Type="http://schemas.openxmlformats.org/officeDocument/2006/relationships/slide" Target="/ppt/slides/slide5.xml" Id="R3c8041e6fc7a4c33" /><Relationship Type="http://schemas.openxmlformats.org/officeDocument/2006/relationships/slide" Target="/ppt/slides/slide6.xml" Id="R4deece3b5a0f4092" /><Relationship Type="http://schemas.openxmlformats.org/officeDocument/2006/relationships/slide" Target="/ppt/slides/slide7.xml" Id="R478891fc7b10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3b433e33c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8b5c54e8e47bd" /><Relationship Type="http://schemas.openxmlformats.org/officeDocument/2006/relationships/theme" Target="/ppt/slideMasters/theme/theme1.xml" Id="R93d2a28c09794c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8b5c54e8e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b9b07bb5247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b6d79b23645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821dcbb06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718fd3cfb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1c7dabee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89907fc6e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8748284c4b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