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6543db5b404d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5e74df50f04885"/>
  </p:sldMasterIdLst>
  <p:sldIdLst>
    <p:sldId xmlns:r="http://schemas.openxmlformats.org/officeDocument/2006/relationships" id="256" r:id="R8f9bf417bb6644f3"/>
    <p:sldId xmlns:r="http://schemas.openxmlformats.org/officeDocument/2006/relationships" id="257" r:id="R1284738ef3fd4af6"/>
    <p:sldId xmlns:r="http://schemas.openxmlformats.org/officeDocument/2006/relationships" id="258" r:id="R9c363ca1b65c4916"/>
    <p:sldId xmlns:r="http://schemas.openxmlformats.org/officeDocument/2006/relationships" id="259" r:id="Rd7ad9bac08c54042"/>
    <p:sldId xmlns:r="http://schemas.openxmlformats.org/officeDocument/2006/relationships" id="260" r:id="R6e5d482b7f06491f"/>
    <p:sldId xmlns:r="http://schemas.openxmlformats.org/officeDocument/2006/relationships" id="261" r:id="R9bf8513359064f08"/>
    <p:sldId xmlns:r="http://schemas.openxmlformats.org/officeDocument/2006/relationships" id="262" r:id="Rc0eeed298ab34a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e74df50f04885" /><Relationship Type="http://schemas.openxmlformats.org/officeDocument/2006/relationships/slide" Target="/ppt/slides/slide1.xml" Id="R8f9bf417bb6644f3" /><Relationship Type="http://schemas.openxmlformats.org/officeDocument/2006/relationships/slide" Target="/ppt/slides/slide2.xml" Id="R1284738ef3fd4af6" /><Relationship Type="http://schemas.openxmlformats.org/officeDocument/2006/relationships/slide" Target="/ppt/slides/slide3.xml" Id="R9c363ca1b65c4916" /><Relationship Type="http://schemas.openxmlformats.org/officeDocument/2006/relationships/slide" Target="/ppt/slides/slide4.xml" Id="Rd7ad9bac08c54042" /><Relationship Type="http://schemas.openxmlformats.org/officeDocument/2006/relationships/slide" Target="/ppt/slides/slide5.xml" Id="R6e5d482b7f06491f" /><Relationship Type="http://schemas.openxmlformats.org/officeDocument/2006/relationships/slide" Target="/ppt/slides/slide6.xml" Id="R9bf8513359064f08" /><Relationship Type="http://schemas.openxmlformats.org/officeDocument/2006/relationships/slide" Target="/ppt/slides/slide7.xml" Id="Rc0eeed298ab34a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a59d202ae4e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b31c766df44e7" /><Relationship Type="http://schemas.openxmlformats.org/officeDocument/2006/relationships/theme" Target="/ppt/slideMasters/theme/theme1.xml" Id="R52de22d26b1849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9b31c766df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1713c20cf4e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56e78cbd5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288897ee7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851dba1ba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0d747751145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dd251175145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50d2df052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D.A.F SPEDITION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D.A.F SPEDITION NORGE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30 065 761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7 413 131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JAN-ERIK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MARTINCEVIC KATARINA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JØRANLI KENNETH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004723141015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daf@getmail.no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www.dafspedition.com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D.A.F SPEDITION NORGE AS</a:t>
            </a:r>
          </a:p>
        </p:txBody>
      </p:sp>
    </p:spTree>
  </p:cSld>
  <p:clrMapOvr>
    <a:masterClrMapping xmlns:a="http://schemas.openxmlformats.org/drawingml/2006/main"/>
  </p:clrMapOvr>
</p:sld>
</file>