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b066a16e0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d0aa0797b40fa"/>
  </p:sldMasterIdLst>
  <p:sldIdLst>
    <p:sldId xmlns:r="http://schemas.openxmlformats.org/officeDocument/2006/relationships" id="256" r:id="R3bf1abba47614b05"/>
    <p:sldId xmlns:r="http://schemas.openxmlformats.org/officeDocument/2006/relationships" id="257" r:id="R54c0a5fb9e7e472d"/>
    <p:sldId xmlns:r="http://schemas.openxmlformats.org/officeDocument/2006/relationships" id="258" r:id="R62c53e888bf5458f"/>
    <p:sldId xmlns:r="http://schemas.openxmlformats.org/officeDocument/2006/relationships" id="259" r:id="R865a314e17f84a9d"/>
    <p:sldId xmlns:r="http://schemas.openxmlformats.org/officeDocument/2006/relationships" id="260" r:id="Rfa930dfe163e4649"/>
    <p:sldId xmlns:r="http://schemas.openxmlformats.org/officeDocument/2006/relationships" id="261" r:id="R2c2d1d38223c48a9"/>
    <p:sldId xmlns:r="http://schemas.openxmlformats.org/officeDocument/2006/relationships" id="262" r:id="Rbb5978fa7aba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d0aa0797b40fa" /><Relationship Type="http://schemas.openxmlformats.org/officeDocument/2006/relationships/slide" Target="/ppt/slides/slide1.xml" Id="R3bf1abba47614b05" /><Relationship Type="http://schemas.openxmlformats.org/officeDocument/2006/relationships/slide" Target="/ppt/slides/slide2.xml" Id="R54c0a5fb9e7e472d" /><Relationship Type="http://schemas.openxmlformats.org/officeDocument/2006/relationships/slide" Target="/ppt/slides/slide3.xml" Id="R62c53e888bf5458f" /><Relationship Type="http://schemas.openxmlformats.org/officeDocument/2006/relationships/slide" Target="/ppt/slides/slide4.xml" Id="R865a314e17f84a9d" /><Relationship Type="http://schemas.openxmlformats.org/officeDocument/2006/relationships/slide" Target="/ppt/slides/slide5.xml" Id="Rfa930dfe163e4649" /><Relationship Type="http://schemas.openxmlformats.org/officeDocument/2006/relationships/slide" Target="/ppt/slides/slide6.xml" Id="R2c2d1d38223c48a9" /><Relationship Type="http://schemas.openxmlformats.org/officeDocument/2006/relationships/slide" Target="/ppt/slides/slide7.xml" Id="Rbb5978fa7aba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066be4940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80c645d8948c3" /><Relationship Type="http://schemas.openxmlformats.org/officeDocument/2006/relationships/theme" Target="/ppt/slideMasters/theme/theme1.xml" Id="R2d37bf4e2b6e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80c645d89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069b2061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175acf446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8c3d0a787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6af31b0e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75cf01cff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c3ba037d1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cbba54317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IVEST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IVEST CONSULT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30 748 486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8 130 247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post@ivestconsult.no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ivestconsult.no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IVEST CONSULT AS</a:t>
            </a:r>
          </a:p>
        </p:txBody>
      </p:sp>
    </p:spTree>
  </p:cSld>
  <p:clrMapOvr>
    <a:masterClrMapping xmlns:a="http://schemas.openxmlformats.org/drawingml/2006/main"/>
  </p:clrMapOvr>
</p:sld>
</file>