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2d917dfa3294c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b0bfd5c8344b98"/>
  </p:sldMasterIdLst>
  <p:sldIdLst>
    <p:sldId xmlns:r="http://schemas.openxmlformats.org/officeDocument/2006/relationships" id="256" r:id="R45e2603b2c96430a"/>
    <p:sldId xmlns:r="http://schemas.openxmlformats.org/officeDocument/2006/relationships" id="257" r:id="R699c942e05b44f9a"/>
    <p:sldId xmlns:r="http://schemas.openxmlformats.org/officeDocument/2006/relationships" id="258" r:id="Rf1392dcedd5a4a1b"/>
    <p:sldId xmlns:r="http://schemas.openxmlformats.org/officeDocument/2006/relationships" id="259" r:id="R094ead02a2a84066"/>
    <p:sldId xmlns:r="http://schemas.openxmlformats.org/officeDocument/2006/relationships" id="260" r:id="R526041bed19d461a"/>
    <p:sldId xmlns:r="http://schemas.openxmlformats.org/officeDocument/2006/relationships" id="261" r:id="R42b4d98661c64e5a"/>
    <p:sldId xmlns:r="http://schemas.openxmlformats.org/officeDocument/2006/relationships" id="262" r:id="R1c15295be77e46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0bfd5c8344b98" /><Relationship Type="http://schemas.openxmlformats.org/officeDocument/2006/relationships/slide" Target="/ppt/slides/slide1.xml" Id="R45e2603b2c96430a" /><Relationship Type="http://schemas.openxmlformats.org/officeDocument/2006/relationships/slide" Target="/ppt/slides/slide2.xml" Id="R699c942e05b44f9a" /><Relationship Type="http://schemas.openxmlformats.org/officeDocument/2006/relationships/slide" Target="/ppt/slides/slide3.xml" Id="Rf1392dcedd5a4a1b" /><Relationship Type="http://schemas.openxmlformats.org/officeDocument/2006/relationships/slide" Target="/ppt/slides/slide4.xml" Id="R094ead02a2a84066" /><Relationship Type="http://schemas.openxmlformats.org/officeDocument/2006/relationships/slide" Target="/ppt/slides/slide5.xml" Id="R526041bed19d461a" /><Relationship Type="http://schemas.openxmlformats.org/officeDocument/2006/relationships/slide" Target="/ppt/slides/slide6.xml" Id="R42b4d98661c64e5a" /><Relationship Type="http://schemas.openxmlformats.org/officeDocument/2006/relationships/slide" Target="/ppt/slides/slide7.xml" Id="R1c15295be77e46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6f9eb93dea4e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1c54571a948c1" /><Relationship Type="http://schemas.openxmlformats.org/officeDocument/2006/relationships/theme" Target="/ppt/slideMasters/theme/theme1.xml" Id="R486d6e6d8d1d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11c54571a948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f97ad138f45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cf8389ab246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e392a3c4a4d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3b40216e74e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17bd93a494b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7a53c22d543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7741faff44c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