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0635d46e9a49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1357287d242b7"/>
  </p:sldMasterIdLst>
  <p:sldIdLst>
    <p:sldId xmlns:r="http://schemas.openxmlformats.org/officeDocument/2006/relationships" id="256" r:id="R68381234a568432c"/>
    <p:sldId xmlns:r="http://schemas.openxmlformats.org/officeDocument/2006/relationships" id="257" r:id="Rf07349edafcb4183"/>
    <p:sldId xmlns:r="http://schemas.openxmlformats.org/officeDocument/2006/relationships" id="258" r:id="R242847c6df7e46f7"/>
    <p:sldId xmlns:r="http://schemas.openxmlformats.org/officeDocument/2006/relationships" id="259" r:id="R85190db084b64607"/>
    <p:sldId xmlns:r="http://schemas.openxmlformats.org/officeDocument/2006/relationships" id="260" r:id="Rd9086e90813d495a"/>
    <p:sldId xmlns:r="http://schemas.openxmlformats.org/officeDocument/2006/relationships" id="261" r:id="Rb74a16dcb67b4b64"/>
    <p:sldId xmlns:r="http://schemas.openxmlformats.org/officeDocument/2006/relationships" id="262" r:id="R79bb1fcf9f7746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1357287d242b7" /><Relationship Type="http://schemas.openxmlformats.org/officeDocument/2006/relationships/slide" Target="/ppt/slides/slide1.xml" Id="R68381234a568432c" /><Relationship Type="http://schemas.openxmlformats.org/officeDocument/2006/relationships/slide" Target="/ppt/slides/slide2.xml" Id="Rf07349edafcb4183" /><Relationship Type="http://schemas.openxmlformats.org/officeDocument/2006/relationships/slide" Target="/ppt/slides/slide3.xml" Id="R242847c6df7e46f7" /><Relationship Type="http://schemas.openxmlformats.org/officeDocument/2006/relationships/slide" Target="/ppt/slides/slide4.xml" Id="R85190db084b64607" /><Relationship Type="http://schemas.openxmlformats.org/officeDocument/2006/relationships/slide" Target="/ppt/slides/slide5.xml" Id="Rd9086e90813d495a" /><Relationship Type="http://schemas.openxmlformats.org/officeDocument/2006/relationships/slide" Target="/ppt/slides/slide6.xml" Id="Rb74a16dcb67b4b64" /><Relationship Type="http://schemas.openxmlformats.org/officeDocument/2006/relationships/slide" Target="/ppt/slides/slide7.xml" Id="R79bb1fcf9f7746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69c3c38cb4d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46a157916482b" /><Relationship Type="http://schemas.openxmlformats.org/officeDocument/2006/relationships/theme" Target="/ppt/slideMasters/theme/theme1.xml" Id="R702002466bf9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e46a15791648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1ec8d3a5944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173d44ed146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8042563a344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59c5be86e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1e8e3299149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2c09a8fd647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38e4db65443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