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4918e52b8b49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08310d73d1421c"/>
  </p:sldMasterIdLst>
  <p:sldIdLst>
    <p:sldId xmlns:r="http://schemas.openxmlformats.org/officeDocument/2006/relationships" id="256" r:id="R45bdf646ce994228"/>
    <p:sldId xmlns:r="http://schemas.openxmlformats.org/officeDocument/2006/relationships" id="257" r:id="R59aa5b4dceee46be"/>
    <p:sldId xmlns:r="http://schemas.openxmlformats.org/officeDocument/2006/relationships" id="258" r:id="R2cffe7f3b378451b"/>
    <p:sldId xmlns:r="http://schemas.openxmlformats.org/officeDocument/2006/relationships" id="259" r:id="Rbc631383ffc84c56"/>
    <p:sldId xmlns:r="http://schemas.openxmlformats.org/officeDocument/2006/relationships" id="260" r:id="R57ec375e8c38439c"/>
    <p:sldId xmlns:r="http://schemas.openxmlformats.org/officeDocument/2006/relationships" id="261" r:id="Rffb2e2583e594648"/>
    <p:sldId xmlns:r="http://schemas.openxmlformats.org/officeDocument/2006/relationships" id="262" r:id="R6c25d82bc7b946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8310d73d1421c" /><Relationship Type="http://schemas.openxmlformats.org/officeDocument/2006/relationships/slide" Target="/ppt/slides/slide1.xml" Id="R45bdf646ce994228" /><Relationship Type="http://schemas.openxmlformats.org/officeDocument/2006/relationships/slide" Target="/ppt/slides/slide2.xml" Id="R59aa5b4dceee46be" /><Relationship Type="http://schemas.openxmlformats.org/officeDocument/2006/relationships/slide" Target="/ppt/slides/slide3.xml" Id="R2cffe7f3b378451b" /><Relationship Type="http://schemas.openxmlformats.org/officeDocument/2006/relationships/slide" Target="/ppt/slides/slide4.xml" Id="Rbc631383ffc84c56" /><Relationship Type="http://schemas.openxmlformats.org/officeDocument/2006/relationships/slide" Target="/ppt/slides/slide5.xml" Id="R57ec375e8c38439c" /><Relationship Type="http://schemas.openxmlformats.org/officeDocument/2006/relationships/slide" Target="/ppt/slides/slide6.xml" Id="Rffb2e2583e594648" /><Relationship Type="http://schemas.openxmlformats.org/officeDocument/2006/relationships/slide" Target="/ppt/slides/slide7.xml" Id="R6c25d82bc7b946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128e08a1684f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ff8c44fcf49a6" /><Relationship Type="http://schemas.openxmlformats.org/officeDocument/2006/relationships/theme" Target="/ppt/slideMasters/theme/theme1.xml" Id="R4250b8f6ede247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9ff8c44fcf49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c543cf8a746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2f6ebc65f42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3c1a6ca5648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4a172b66148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e849fd7cc49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26a31345c4c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cc49a73184b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BOHASI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BOHASI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BOHASI INVEST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BOHASI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BOHASI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BOHASI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868 129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13 440 553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18 656 809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BOHASI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HEJØ BORGE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HEJØ BORGE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BOHASI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Odins vei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1463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993 468 401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BOHASI INVEST AS</a:t>
            </a:r>
          </a:p>
        </p:txBody>
      </p:sp>
    </p:spTree>
  </p:cSld>
  <p:clrMapOvr>
    <a:masterClrMapping xmlns:a="http://schemas.openxmlformats.org/drawingml/2006/main"/>
  </p:clrMapOvr>
</p:sld>
</file>