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4801b8b40646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ab69fc307440fc"/>
  </p:sldMasterIdLst>
  <p:sldIdLst>
    <p:sldId xmlns:r="http://schemas.openxmlformats.org/officeDocument/2006/relationships" id="256" r:id="R9a7467afcf734429"/>
    <p:sldId xmlns:r="http://schemas.openxmlformats.org/officeDocument/2006/relationships" id="257" r:id="Rd3340eb178d64664"/>
    <p:sldId xmlns:r="http://schemas.openxmlformats.org/officeDocument/2006/relationships" id="258" r:id="R5505102c2ee24002"/>
    <p:sldId xmlns:r="http://schemas.openxmlformats.org/officeDocument/2006/relationships" id="259" r:id="R3a7a0802ae674df5"/>
    <p:sldId xmlns:r="http://schemas.openxmlformats.org/officeDocument/2006/relationships" id="260" r:id="R356b31b9cf8946ad"/>
    <p:sldId xmlns:r="http://schemas.openxmlformats.org/officeDocument/2006/relationships" id="261" r:id="R147dff0580c24513"/>
    <p:sldId xmlns:r="http://schemas.openxmlformats.org/officeDocument/2006/relationships" id="262" r:id="Ra76375d1afb242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ab69fc307440fc" /><Relationship Type="http://schemas.openxmlformats.org/officeDocument/2006/relationships/slide" Target="/ppt/slides/slide1.xml" Id="R9a7467afcf734429" /><Relationship Type="http://schemas.openxmlformats.org/officeDocument/2006/relationships/slide" Target="/ppt/slides/slide2.xml" Id="Rd3340eb178d64664" /><Relationship Type="http://schemas.openxmlformats.org/officeDocument/2006/relationships/slide" Target="/ppt/slides/slide3.xml" Id="R5505102c2ee24002" /><Relationship Type="http://schemas.openxmlformats.org/officeDocument/2006/relationships/slide" Target="/ppt/slides/slide4.xml" Id="R3a7a0802ae674df5" /><Relationship Type="http://schemas.openxmlformats.org/officeDocument/2006/relationships/slide" Target="/ppt/slides/slide5.xml" Id="R356b31b9cf8946ad" /><Relationship Type="http://schemas.openxmlformats.org/officeDocument/2006/relationships/slide" Target="/ppt/slides/slide6.xml" Id="R147dff0580c24513" /><Relationship Type="http://schemas.openxmlformats.org/officeDocument/2006/relationships/slide" Target="/ppt/slides/slide7.xml" Id="Ra76375d1afb242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4a042ed53c4b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6bb80f2954199" /><Relationship Type="http://schemas.openxmlformats.org/officeDocument/2006/relationships/theme" Target="/ppt/slideMasters/theme/theme1.xml" Id="R7f9bf562c4d940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c6bb80f29541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fef1c8c6542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95c1ed4c741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0398f672747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cee7571b642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78f56d84840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ed57914384b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5b7c81f8642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MORDAL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50 055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MORDAL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993 484 113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MORDAL INVEST AS</a:t>
            </a:r>
          </a:p>
        </p:txBody>
      </p:sp>
    </p:spTree>
  </p:cSld>
  <p:clrMapOvr>
    <a:masterClrMapping xmlns:a="http://schemas.openxmlformats.org/drawingml/2006/main"/>
  </p:clrMapOvr>
</p:sld>
</file>