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8f1ba6820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6b2d2398c543bf"/>
  </p:sldMasterIdLst>
  <p:sldIdLst>
    <p:sldId xmlns:r="http://schemas.openxmlformats.org/officeDocument/2006/relationships" id="256" r:id="Rb0d5797e14b44d21"/>
    <p:sldId xmlns:r="http://schemas.openxmlformats.org/officeDocument/2006/relationships" id="257" r:id="R8acb47d883dd4fec"/>
    <p:sldId xmlns:r="http://schemas.openxmlformats.org/officeDocument/2006/relationships" id="258" r:id="R8dd2f273976d4733"/>
    <p:sldId xmlns:r="http://schemas.openxmlformats.org/officeDocument/2006/relationships" id="259" r:id="Rbc48dd12de4c44d9"/>
    <p:sldId xmlns:r="http://schemas.openxmlformats.org/officeDocument/2006/relationships" id="260" r:id="R23afe45e80f54633"/>
    <p:sldId xmlns:r="http://schemas.openxmlformats.org/officeDocument/2006/relationships" id="261" r:id="Re24572686afd40e7"/>
    <p:sldId xmlns:r="http://schemas.openxmlformats.org/officeDocument/2006/relationships" id="262" r:id="R418d567c5d40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b2d2398c543bf" /><Relationship Type="http://schemas.openxmlformats.org/officeDocument/2006/relationships/slide" Target="/ppt/slides/slide1.xml" Id="Rb0d5797e14b44d21" /><Relationship Type="http://schemas.openxmlformats.org/officeDocument/2006/relationships/slide" Target="/ppt/slides/slide2.xml" Id="R8acb47d883dd4fec" /><Relationship Type="http://schemas.openxmlformats.org/officeDocument/2006/relationships/slide" Target="/ppt/slides/slide3.xml" Id="R8dd2f273976d4733" /><Relationship Type="http://schemas.openxmlformats.org/officeDocument/2006/relationships/slide" Target="/ppt/slides/slide4.xml" Id="Rbc48dd12de4c44d9" /><Relationship Type="http://schemas.openxmlformats.org/officeDocument/2006/relationships/slide" Target="/ppt/slides/slide5.xml" Id="R23afe45e80f54633" /><Relationship Type="http://schemas.openxmlformats.org/officeDocument/2006/relationships/slide" Target="/ppt/slides/slide6.xml" Id="Re24572686afd40e7" /><Relationship Type="http://schemas.openxmlformats.org/officeDocument/2006/relationships/slide" Target="/ppt/slides/slide7.xml" Id="R418d567c5d40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1303c7cd547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ff60e33bb48a3" /><Relationship Type="http://schemas.openxmlformats.org/officeDocument/2006/relationships/theme" Target="/ppt/slideMasters/theme/theme1.xml" Id="R1b6560a78632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ff60e33bb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f7aa7958b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b48d388de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53f31a8af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efd9c10947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ebb572a91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924e5f3bc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7bb5ddf86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INNASKJÆRS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INNASKJÆRS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25 858 739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38 083 283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JØRGEN WILBERG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Torpfjellet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