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54a0730ceb46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a31530456d4a1d"/>
  </p:sldMasterIdLst>
  <p:sldIdLst>
    <p:sldId xmlns:r="http://schemas.openxmlformats.org/officeDocument/2006/relationships" id="256" r:id="Rcc0bac115faa40cc"/>
    <p:sldId xmlns:r="http://schemas.openxmlformats.org/officeDocument/2006/relationships" id="257" r:id="Rb0b5511c7b9b4300"/>
    <p:sldId xmlns:r="http://schemas.openxmlformats.org/officeDocument/2006/relationships" id="258" r:id="R485d7257368b4d80"/>
    <p:sldId xmlns:r="http://schemas.openxmlformats.org/officeDocument/2006/relationships" id="259" r:id="R7228ab6771664fba"/>
    <p:sldId xmlns:r="http://schemas.openxmlformats.org/officeDocument/2006/relationships" id="260" r:id="Re33346a6f3414e2b"/>
    <p:sldId xmlns:r="http://schemas.openxmlformats.org/officeDocument/2006/relationships" id="261" r:id="Rb7b221f9d3bb4861"/>
    <p:sldId xmlns:r="http://schemas.openxmlformats.org/officeDocument/2006/relationships" id="262" r:id="R06088d24a68b41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a31530456d4a1d" /><Relationship Type="http://schemas.openxmlformats.org/officeDocument/2006/relationships/slide" Target="/ppt/slides/slide1.xml" Id="Rcc0bac115faa40cc" /><Relationship Type="http://schemas.openxmlformats.org/officeDocument/2006/relationships/slide" Target="/ppt/slides/slide2.xml" Id="Rb0b5511c7b9b4300" /><Relationship Type="http://schemas.openxmlformats.org/officeDocument/2006/relationships/slide" Target="/ppt/slides/slide3.xml" Id="R485d7257368b4d80" /><Relationship Type="http://schemas.openxmlformats.org/officeDocument/2006/relationships/slide" Target="/ppt/slides/slide4.xml" Id="R7228ab6771664fba" /><Relationship Type="http://schemas.openxmlformats.org/officeDocument/2006/relationships/slide" Target="/ppt/slides/slide5.xml" Id="Re33346a6f3414e2b" /><Relationship Type="http://schemas.openxmlformats.org/officeDocument/2006/relationships/slide" Target="/ppt/slides/slide6.xml" Id="Rb7b221f9d3bb4861" /><Relationship Type="http://schemas.openxmlformats.org/officeDocument/2006/relationships/slide" Target="/ppt/slides/slide7.xml" Id="R06088d24a68b41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a596e39e9048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b372e546440da" /><Relationship Type="http://schemas.openxmlformats.org/officeDocument/2006/relationships/theme" Target="/ppt/slideMasters/theme/theme1.xml" Id="R831bce56fe6748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db372e546440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aa919938846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e02ae7a3742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f222246fc42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be36aa1074b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ab535752441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4f359eee54b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2e79aea9f42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MI-HOLDING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290 471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15 928 679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65 691 863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77 691 918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ENGEBØ INGUNN K DVERGSDAL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ENGEBØ MORTEN FALKENSTEIN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Brendeholten 48B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6814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82 63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993 499 080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MI-HOLDING AS</a:t>
            </a:r>
          </a:p>
        </p:txBody>
      </p:sp>
    </p:spTree>
  </p:cSld>
  <p:clrMapOvr>
    <a:masterClrMapping xmlns:a="http://schemas.openxmlformats.org/drawingml/2006/main"/>
  </p:clrMapOvr>
</p:sld>
</file>