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80712e3f4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0f2f70a04a40c4"/>
  </p:sldMasterIdLst>
  <p:sldIdLst>
    <p:sldId xmlns:r="http://schemas.openxmlformats.org/officeDocument/2006/relationships" id="256" r:id="R55c44924b8514db9"/>
    <p:sldId xmlns:r="http://schemas.openxmlformats.org/officeDocument/2006/relationships" id="257" r:id="Radfa3069b47c4453"/>
    <p:sldId xmlns:r="http://schemas.openxmlformats.org/officeDocument/2006/relationships" id="258" r:id="Rb6f5f33964db4eb3"/>
    <p:sldId xmlns:r="http://schemas.openxmlformats.org/officeDocument/2006/relationships" id="259" r:id="R9edc3ef4de0142a8"/>
    <p:sldId xmlns:r="http://schemas.openxmlformats.org/officeDocument/2006/relationships" id="260" r:id="Ra45760ff753f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f2f70a04a40c4" /><Relationship Type="http://schemas.openxmlformats.org/officeDocument/2006/relationships/slide" Target="/ppt/slides/slide1.xml" Id="R55c44924b8514db9" /><Relationship Type="http://schemas.openxmlformats.org/officeDocument/2006/relationships/slide" Target="/ppt/slides/slide2.xml" Id="Radfa3069b47c4453" /><Relationship Type="http://schemas.openxmlformats.org/officeDocument/2006/relationships/slide" Target="/ppt/slides/slide3.xml" Id="Rb6f5f33964db4eb3" /><Relationship Type="http://schemas.openxmlformats.org/officeDocument/2006/relationships/slide" Target="/ppt/slides/slide4.xml" Id="R9edc3ef4de0142a8" /><Relationship Type="http://schemas.openxmlformats.org/officeDocument/2006/relationships/slide" Target="/ppt/slides/slide5.xml" Id="Ra45760ff753f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91b580bab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01dd5e6644325" /><Relationship Type="http://schemas.openxmlformats.org/officeDocument/2006/relationships/theme" Target="/ppt/slideMasters/theme/theme1.xml" Id="Ra0a59a0182974b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01dd5e664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5b74d137a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e3c26b990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b7b59f7b8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364fea3ab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aee28630247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