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3f77be7875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d51a9240dc4432"/>
  </p:sldMasterIdLst>
  <p:sldIdLst>
    <p:sldId xmlns:r="http://schemas.openxmlformats.org/officeDocument/2006/relationships" id="256" r:id="R7fac790ce71c4dd2"/>
    <p:sldId xmlns:r="http://schemas.openxmlformats.org/officeDocument/2006/relationships" id="257" r:id="R0bbb5366e52c49c6"/>
    <p:sldId xmlns:r="http://schemas.openxmlformats.org/officeDocument/2006/relationships" id="258" r:id="Rec938dc78998495e"/>
    <p:sldId xmlns:r="http://schemas.openxmlformats.org/officeDocument/2006/relationships" id="259" r:id="Re8e9ce72da4f48bf"/>
    <p:sldId xmlns:r="http://schemas.openxmlformats.org/officeDocument/2006/relationships" id="260" r:id="R3c9a44db1bfc4386"/>
    <p:sldId xmlns:r="http://schemas.openxmlformats.org/officeDocument/2006/relationships" id="261" r:id="R88155567d207442f"/>
    <p:sldId xmlns:r="http://schemas.openxmlformats.org/officeDocument/2006/relationships" id="262" r:id="Re4a4e595f33642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d51a9240dc4432" /><Relationship Type="http://schemas.openxmlformats.org/officeDocument/2006/relationships/slide" Target="/ppt/slides/slide1.xml" Id="R7fac790ce71c4dd2" /><Relationship Type="http://schemas.openxmlformats.org/officeDocument/2006/relationships/slide" Target="/ppt/slides/slide2.xml" Id="R0bbb5366e52c49c6" /><Relationship Type="http://schemas.openxmlformats.org/officeDocument/2006/relationships/slide" Target="/ppt/slides/slide3.xml" Id="Rec938dc78998495e" /><Relationship Type="http://schemas.openxmlformats.org/officeDocument/2006/relationships/slide" Target="/ppt/slides/slide4.xml" Id="Re8e9ce72da4f48bf" /><Relationship Type="http://schemas.openxmlformats.org/officeDocument/2006/relationships/slide" Target="/ppt/slides/slide5.xml" Id="R3c9a44db1bfc4386" /><Relationship Type="http://schemas.openxmlformats.org/officeDocument/2006/relationships/slide" Target="/ppt/slides/slide6.xml" Id="R88155567d207442f" /><Relationship Type="http://schemas.openxmlformats.org/officeDocument/2006/relationships/slide" Target="/ppt/slides/slide7.xml" Id="Re4a4e595f33642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0246e711f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4113733ea4e67" /><Relationship Type="http://schemas.openxmlformats.org/officeDocument/2006/relationships/theme" Target="/ppt/slideMasters/theme/theme1.xml" Id="R25b1e7b99ee04e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94113733ea4e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1f2f6613b49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4f83cad134f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8ca88cc35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776aa3b6a47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bab0673a648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fc19095444c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e0cb256e2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CHARLES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CHARLES HOLDING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21 882 106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28 347 835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THOMAS CHARLES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Trondalssvingen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1621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36 09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thomas@krel.no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993 820 121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