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b8a709cfd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c2d8ecdcc4c8b"/>
  </p:sldMasterIdLst>
  <p:sldIdLst>
    <p:sldId xmlns:r="http://schemas.openxmlformats.org/officeDocument/2006/relationships" id="256" r:id="R86ab4d2d2c784584"/>
    <p:sldId xmlns:r="http://schemas.openxmlformats.org/officeDocument/2006/relationships" id="257" r:id="R01c94be1bccd4944"/>
    <p:sldId xmlns:r="http://schemas.openxmlformats.org/officeDocument/2006/relationships" id="258" r:id="R01aed050286f4615"/>
    <p:sldId xmlns:r="http://schemas.openxmlformats.org/officeDocument/2006/relationships" id="259" r:id="Rf3a16a658fb640a8"/>
    <p:sldId xmlns:r="http://schemas.openxmlformats.org/officeDocument/2006/relationships" id="260" r:id="Rea59d84fbe1243e0"/>
    <p:sldId xmlns:r="http://schemas.openxmlformats.org/officeDocument/2006/relationships" id="261" r:id="Re4f0ae07443b4450"/>
    <p:sldId xmlns:r="http://schemas.openxmlformats.org/officeDocument/2006/relationships" id="262" r:id="R6baaf6d4205140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c2d8ecdcc4c8b" /><Relationship Type="http://schemas.openxmlformats.org/officeDocument/2006/relationships/slide" Target="/ppt/slides/slide1.xml" Id="R86ab4d2d2c784584" /><Relationship Type="http://schemas.openxmlformats.org/officeDocument/2006/relationships/slide" Target="/ppt/slides/slide2.xml" Id="R01c94be1bccd4944" /><Relationship Type="http://schemas.openxmlformats.org/officeDocument/2006/relationships/slide" Target="/ppt/slides/slide3.xml" Id="R01aed050286f4615" /><Relationship Type="http://schemas.openxmlformats.org/officeDocument/2006/relationships/slide" Target="/ppt/slides/slide4.xml" Id="Rf3a16a658fb640a8" /><Relationship Type="http://schemas.openxmlformats.org/officeDocument/2006/relationships/slide" Target="/ppt/slides/slide5.xml" Id="Rea59d84fbe1243e0" /><Relationship Type="http://schemas.openxmlformats.org/officeDocument/2006/relationships/slide" Target="/ppt/slides/slide6.xml" Id="Re4f0ae07443b4450" /><Relationship Type="http://schemas.openxmlformats.org/officeDocument/2006/relationships/slide" Target="/ppt/slides/slide7.xml" Id="R6baaf6d4205140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37f96aad7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83955c67848dd" /><Relationship Type="http://schemas.openxmlformats.org/officeDocument/2006/relationships/theme" Target="/ppt/slideMasters/theme/theme1.xml" Id="Rb6d2566685f1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83955c67848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2e953a6e2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c7801f93146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d2da5a4d4d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0698ad626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88187b2d1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6987949cf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4e084988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