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20f70c9fb4a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efeee536cb4c7e"/>
  </p:sldMasterIdLst>
  <p:sldIdLst>
    <p:sldId xmlns:r="http://schemas.openxmlformats.org/officeDocument/2006/relationships" id="256" r:id="R18ef8f4bd79f4aad"/>
    <p:sldId xmlns:r="http://schemas.openxmlformats.org/officeDocument/2006/relationships" id="257" r:id="R999235b915f44902"/>
    <p:sldId xmlns:r="http://schemas.openxmlformats.org/officeDocument/2006/relationships" id="258" r:id="R21fae40356284908"/>
    <p:sldId xmlns:r="http://schemas.openxmlformats.org/officeDocument/2006/relationships" id="259" r:id="Rd32a4ccd6f8a4870"/>
    <p:sldId xmlns:r="http://schemas.openxmlformats.org/officeDocument/2006/relationships" id="260" r:id="R060fb0dfb7eb48a7"/>
    <p:sldId xmlns:r="http://schemas.openxmlformats.org/officeDocument/2006/relationships" id="261" r:id="R7da489240f244c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feee536cb4c7e" /><Relationship Type="http://schemas.openxmlformats.org/officeDocument/2006/relationships/slide" Target="/ppt/slides/slide1.xml" Id="R18ef8f4bd79f4aad" /><Relationship Type="http://schemas.openxmlformats.org/officeDocument/2006/relationships/slide" Target="/ppt/slides/slide2.xml" Id="R999235b915f44902" /><Relationship Type="http://schemas.openxmlformats.org/officeDocument/2006/relationships/slide" Target="/ppt/slides/slide3.xml" Id="R21fae40356284908" /><Relationship Type="http://schemas.openxmlformats.org/officeDocument/2006/relationships/slide" Target="/ppt/slides/slide4.xml" Id="Rd32a4ccd6f8a4870" /><Relationship Type="http://schemas.openxmlformats.org/officeDocument/2006/relationships/slide" Target="/ppt/slides/slide5.xml" Id="R060fb0dfb7eb48a7" /><Relationship Type="http://schemas.openxmlformats.org/officeDocument/2006/relationships/slide" Target="/ppt/slides/slide6.xml" Id="R7da489240f244c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1eae2cd1c247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b7e0a5e8c402d" /><Relationship Type="http://schemas.openxmlformats.org/officeDocument/2006/relationships/theme" Target="/ppt/slideMasters/theme/theme1.xml" Id="R847c8f1a73fb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b7e0a5e8c40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8c171ce3343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064e7e71944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bec3e2a3443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d263c8fb8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2cbfb397442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2a6cef56e4b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TRYGGESETH REGNSKAP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TRYGGESETH REGNSKAP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1 767 061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1 116 270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1 115 146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154 287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Balchens vei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synneve@mmregnskap.no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993 940 321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TRYGGESETH REGNSKAP</a:t>
            </a:r>
          </a:p>
        </p:txBody>
      </p:sp>
    </p:spTree>
  </p:cSld>
  <p:clrMapOvr>
    <a:masterClrMapping xmlns:a="http://schemas.openxmlformats.org/drawingml/2006/main"/>
  </p:clrMapOvr>
</p:sld>
</file>