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fe590ce6c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015a3737d74492"/>
  </p:sldMasterIdLst>
  <p:sldIdLst>
    <p:sldId xmlns:r="http://schemas.openxmlformats.org/officeDocument/2006/relationships" id="256" r:id="R90d2824162254ced"/>
    <p:sldId xmlns:r="http://schemas.openxmlformats.org/officeDocument/2006/relationships" id="257" r:id="R1ea3ef80751647fa"/>
    <p:sldId xmlns:r="http://schemas.openxmlformats.org/officeDocument/2006/relationships" id="258" r:id="R4c44dae6c67d43d8"/>
    <p:sldId xmlns:r="http://schemas.openxmlformats.org/officeDocument/2006/relationships" id="259" r:id="Rae15a59ea39243de"/>
    <p:sldId xmlns:r="http://schemas.openxmlformats.org/officeDocument/2006/relationships" id="260" r:id="R661c2f237da04dae"/>
    <p:sldId xmlns:r="http://schemas.openxmlformats.org/officeDocument/2006/relationships" id="261" r:id="Rafdd6a0cd50c4be9"/>
    <p:sldId xmlns:r="http://schemas.openxmlformats.org/officeDocument/2006/relationships" id="262" r:id="R4fdbaf933c2647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15a3737d74492" /><Relationship Type="http://schemas.openxmlformats.org/officeDocument/2006/relationships/slide" Target="/ppt/slides/slide1.xml" Id="R90d2824162254ced" /><Relationship Type="http://schemas.openxmlformats.org/officeDocument/2006/relationships/slide" Target="/ppt/slides/slide2.xml" Id="R1ea3ef80751647fa" /><Relationship Type="http://schemas.openxmlformats.org/officeDocument/2006/relationships/slide" Target="/ppt/slides/slide3.xml" Id="R4c44dae6c67d43d8" /><Relationship Type="http://schemas.openxmlformats.org/officeDocument/2006/relationships/slide" Target="/ppt/slides/slide4.xml" Id="Rae15a59ea39243de" /><Relationship Type="http://schemas.openxmlformats.org/officeDocument/2006/relationships/slide" Target="/ppt/slides/slide5.xml" Id="R661c2f237da04dae" /><Relationship Type="http://schemas.openxmlformats.org/officeDocument/2006/relationships/slide" Target="/ppt/slides/slide6.xml" Id="Rafdd6a0cd50c4be9" /><Relationship Type="http://schemas.openxmlformats.org/officeDocument/2006/relationships/slide" Target="/ppt/slides/slide7.xml" Id="R4fdbaf933c2647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e659a8283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52d74c0074fca" /><Relationship Type="http://schemas.openxmlformats.org/officeDocument/2006/relationships/theme" Target="/ppt/slideMasters/theme/theme1.xml" Id="R3f5fed6b68ec44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b52d74c007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dbda25000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def0a690241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71de9e48944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5d6bccddb45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aa9c045c94b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2dbbe26d34c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c2dd56eba42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HLORRIDE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HLORRIDE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15 622 942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HEBBERT HAUKAAS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Torkild Hebbert Haukaas, Anne Maries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