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d2b6b98ab943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9b6916a40349b7"/>
  </p:sldMasterIdLst>
  <p:sldIdLst>
    <p:sldId xmlns:r="http://schemas.openxmlformats.org/officeDocument/2006/relationships" id="256" r:id="R58c6f1a2b15b4a2a"/>
    <p:sldId xmlns:r="http://schemas.openxmlformats.org/officeDocument/2006/relationships" id="257" r:id="R7f979370bedb4dea"/>
    <p:sldId xmlns:r="http://schemas.openxmlformats.org/officeDocument/2006/relationships" id="258" r:id="Racbd70dd7b144f30"/>
    <p:sldId xmlns:r="http://schemas.openxmlformats.org/officeDocument/2006/relationships" id="259" r:id="R9b5fd07903bd423d"/>
    <p:sldId xmlns:r="http://schemas.openxmlformats.org/officeDocument/2006/relationships" id="260" r:id="Rf0b2443eb9844c69"/>
    <p:sldId xmlns:r="http://schemas.openxmlformats.org/officeDocument/2006/relationships" id="261" r:id="R953ac7824a02458e"/>
    <p:sldId xmlns:r="http://schemas.openxmlformats.org/officeDocument/2006/relationships" id="262" r:id="R521aecd8f6664a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9b6916a40349b7" /><Relationship Type="http://schemas.openxmlformats.org/officeDocument/2006/relationships/slide" Target="/ppt/slides/slide1.xml" Id="R58c6f1a2b15b4a2a" /><Relationship Type="http://schemas.openxmlformats.org/officeDocument/2006/relationships/slide" Target="/ppt/slides/slide2.xml" Id="R7f979370bedb4dea" /><Relationship Type="http://schemas.openxmlformats.org/officeDocument/2006/relationships/slide" Target="/ppt/slides/slide3.xml" Id="Racbd70dd7b144f30" /><Relationship Type="http://schemas.openxmlformats.org/officeDocument/2006/relationships/slide" Target="/ppt/slides/slide4.xml" Id="R9b5fd07903bd423d" /><Relationship Type="http://schemas.openxmlformats.org/officeDocument/2006/relationships/slide" Target="/ppt/slides/slide5.xml" Id="Rf0b2443eb9844c69" /><Relationship Type="http://schemas.openxmlformats.org/officeDocument/2006/relationships/slide" Target="/ppt/slides/slide6.xml" Id="R953ac7824a02458e" /><Relationship Type="http://schemas.openxmlformats.org/officeDocument/2006/relationships/slide" Target="/ppt/slides/slide7.xml" Id="R521aecd8f6664a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c504ef1dda46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96301bcb94f21" /><Relationship Type="http://schemas.openxmlformats.org/officeDocument/2006/relationships/theme" Target="/ppt/slideMasters/theme/theme1.xml" Id="R4b1164d949714d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e96301bcb94f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3476509d648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b0d9d06e847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7ab1b0b964e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09c1fbb3d48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18bb6b8c44a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97753493f40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f56d183b444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SARAKKA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SARAKKA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SARAKKA AS ble etablert [år] og holder til i Lakselv.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SARAKKA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SARAKKA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SARAKKA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818 785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2 405 333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SARAKKA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GJERTSEN STEIN-INGE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SARAKKA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Meieriveien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9700 Lakselv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994 056 921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SARAKKA AS</a:t>
            </a:r>
          </a:p>
        </p:txBody>
      </p:sp>
    </p:spTree>
  </p:cSld>
  <p:clrMapOvr>
    <a:masterClrMapping xmlns:a="http://schemas.openxmlformats.org/drawingml/2006/main"/>
  </p:clrMapOvr>
</p:sld>
</file>