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be6cceea2f47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f5f790c503479d"/>
  </p:sldMasterIdLst>
  <p:sldIdLst>
    <p:sldId xmlns:r="http://schemas.openxmlformats.org/officeDocument/2006/relationships" id="256" r:id="R26740aea310140f9"/>
    <p:sldId xmlns:r="http://schemas.openxmlformats.org/officeDocument/2006/relationships" id="257" r:id="R217ef1e4a1ae49e5"/>
    <p:sldId xmlns:r="http://schemas.openxmlformats.org/officeDocument/2006/relationships" id="258" r:id="Rb8d3685b965e4559"/>
    <p:sldId xmlns:r="http://schemas.openxmlformats.org/officeDocument/2006/relationships" id="259" r:id="Rad735594354b41df"/>
    <p:sldId xmlns:r="http://schemas.openxmlformats.org/officeDocument/2006/relationships" id="260" r:id="R2a6a8c93078c4a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f5f790c503479d" /><Relationship Type="http://schemas.openxmlformats.org/officeDocument/2006/relationships/slide" Target="/ppt/slides/slide1.xml" Id="R26740aea310140f9" /><Relationship Type="http://schemas.openxmlformats.org/officeDocument/2006/relationships/slide" Target="/ppt/slides/slide2.xml" Id="R217ef1e4a1ae49e5" /><Relationship Type="http://schemas.openxmlformats.org/officeDocument/2006/relationships/slide" Target="/ppt/slides/slide3.xml" Id="Rb8d3685b965e4559" /><Relationship Type="http://schemas.openxmlformats.org/officeDocument/2006/relationships/slide" Target="/ppt/slides/slide4.xml" Id="Rad735594354b41df" /><Relationship Type="http://schemas.openxmlformats.org/officeDocument/2006/relationships/slide" Target="/ppt/slides/slide5.xml" Id="R2a6a8c93078c4a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e16dcd4f547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ad636d0cf49a3" /><Relationship Type="http://schemas.openxmlformats.org/officeDocument/2006/relationships/theme" Target="/ppt/slideMasters/theme/theme1.xml" Id="R534d7ba1454148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ad636d0cf49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046887dd1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7cd6b427b4c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99c6e689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7eeb1b9fa49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5ee5664ba4d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RENA MASKINDRIFT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RENA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RENA MASKINDRIFT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RENA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RENA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RENA MASKINDRIFT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994 080 652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RENA MASKINDRIFT AS</a:t>
            </a:r>
          </a:p>
        </p:txBody>
      </p:sp>
    </p:spTree>
  </p:cSld>
  <p:clrMapOvr>
    <a:masterClrMapping xmlns:a="http://schemas.openxmlformats.org/drawingml/2006/main"/>
  </p:clrMapOvr>
</p:sld>
</file>