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635f67402340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24a3d85bde45e7"/>
  </p:sldMasterIdLst>
  <p:sldIdLst>
    <p:sldId xmlns:r="http://schemas.openxmlformats.org/officeDocument/2006/relationships" id="256" r:id="Rbaccb2fb45784e06"/>
    <p:sldId xmlns:r="http://schemas.openxmlformats.org/officeDocument/2006/relationships" id="257" r:id="R29284a879b7c40ce"/>
    <p:sldId xmlns:r="http://schemas.openxmlformats.org/officeDocument/2006/relationships" id="258" r:id="R3a14a8cd6b2d4a1f"/>
    <p:sldId xmlns:r="http://schemas.openxmlformats.org/officeDocument/2006/relationships" id="259" r:id="R64ce82e677c24b1e"/>
    <p:sldId xmlns:r="http://schemas.openxmlformats.org/officeDocument/2006/relationships" id="260" r:id="Rbe71a5320d4b4610"/>
    <p:sldId xmlns:r="http://schemas.openxmlformats.org/officeDocument/2006/relationships" id="261" r:id="R6d3bc2bef71f4731"/>
    <p:sldId xmlns:r="http://schemas.openxmlformats.org/officeDocument/2006/relationships" id="262" r:id="Re4d0afac00834d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24a3d85bde45e7" /><Relationship Type="http://schemas.openxmlformats.org/officeDocument/2006/relationships/slide" Target="/ppt/slides/slide1.xml" Id="Rbaccb2fb45784e06" /><Relationship Type="http://schemas.openxmlformats.org/officeDocument/2006/relationships/slide" Target="/ppt/slides/slide2.xml" Id="R29284a879b7c40ce" /><Relationship Type="http://schemas.openxmlformats.org/officeDocument/2006/relationships/slide" Target="/ppt/slides/slide3.xml" Id="R3a14a8cd6b2d4a1f" /><Relationship Type="http://schemas.openxmlformats.org/officeDocument/2006/relationships/slide" Target="/ppt/slides/slide4.xml" Id="R64ce82e677c24b1e" /><Relationship Type="http://schemas.openxmlformats.org/officeDocument/2006/relationships/slide" Target="/ppt/slides/slide5.xml" Id="Rbe71a5320d4b4610" /><Relationship Type="http://schemas.openxmlformats.org/officeDocument/2006/relationships/slide" Target="/ppt/slides/slide6.xml" Id="R6d3bc2bef71f4731" /><Relationship Type="http://schemas.openxmlformats.org/officeDocument/2006/relationships/slide" Target="/ppt/slides/slide7.xml" Id="Re4d0afac00834d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5dd62aca7b4c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705cf0aec499a" /><Relationship Type="http://schemas.openxmlformats.org/officeDocument/2006/relationships/theme" Target="/ppt/slideMasters/theme/theme1.xml" Id="R679d39cb946742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e705cf0aec49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596e0aef04b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3c97b6a1440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e40afb3fd40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8191960984b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527b14c0849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07a963f3a40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1f336079544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SIRIPYNTEN UTBYGGING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SIRIPYNTEN UTBYGGING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−1 390 728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5 722 120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29 907 597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SOLON SØRVEST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994 157 639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