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a79dce78254c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4d0854ef7e41f1"/>
  </p:sldMasterIdLst>
  <p:sldIdLst>
    <p:sldId xmlns:r="http://schemas.openxmlformats.org/officeDocument/2006/relationships" id="256" r:id="R49fe53c3208e4301"/>
    <p:sldId xmlns:r="http://schemas.openxmlformats.org/officeDocument/2006/relationships" id="257" r:id="R12aedd50d69b492b"/>
    <p:sldId xmlns:r="http://schemas.openxmlformats.org/officeDocument/2006/relationships" id="258" r:id="R1baf9335bb1f4945"/>
    <p:sldId xmlns:r="http://schemas.openxmlformats.org/officeDocument/2006/relationships" id="259" r:id="R7bb8a3fc5d504c7e"/>
    <p:sldId xmlns:r="http://schemas.openxmlformats.org/officeDocument/2006/relationships" id="260" r:id="Ra6280cd3ac4344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d0854ef7e41f1" /><Relationship Type="http://schemas.openxmlformats.org/officeDocument/2006/relationships/slide" Target="/ppt/slides/slide1.xml" Id="R49fe53c3208e4301" /><Relationship Type="http://schemas.openxmlformats.org/officeDocument/2006/relationships/slide" Target="/ppt/slides/slide2.xml" Id="R12aedd50d69b492b" /><Relationship Type="http://schemas.openxmlformats.org/officeDocument/2006/relationships/slide" Target="/ppt/slides/slide3.xml" Id="R1baf9335bb1f4945" /><Relationship Type="http://schemas.openxmlformats.org/officeDocument/2006/relationships/slide" Target="/ppt/slides/slide4.xml" Id="R7bb8a3fc5d504c7e" /><Relationship Type="http://schemas.openxmlformats.org/officeDocument/2006/relationships/slide" Target="/ppt/slides/slide5.xml" Id="Ra6280cd3ac4344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47d87726146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b85094e684ca9" /><Relationship Type="http://schemas.openxmlformats.org/officeDocument/2006/relationships/theme" Target="/ppt/slideMasters/theme/theme1.xml" Id="Rb041927da2dc40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b85094e684c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898311dce4f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090c974d745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7b6be7d2045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7ac6a8fe546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67fa950b04e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DUSTIN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DUSTIN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DUSTIN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DUSTIN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DUSTIN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DUSTIN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994 158 694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DUSTIN NORWAY AS</a:t>
            </a:r>
          </a:p>
        </p:txBody>
      </p:sp>
    </p:spTree>
  </p:cSld>
  <p:clrMapOvr>
    <a:masterClrMapping xmlns:a="http://schemas.openxmlformats.org/drawingml/2006/main"/>
  </p:clrMapOvr>
</p:sld>
</file>