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276a8472b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6fea2f2bd467e"/>
  </p:sldMasterIdLst>
  <p:sldIdLst>
    <p:sldId xmlns:r="http://schemas.openxmlformats.org/officeDocument/2006/relationships" id="256" r:id="R0ad367ec42f844ba"/>
    <p:sldId xmlns:r="http://schemas.openxmlformats.org/officeDocument/2006/relationships" id="257" r:id="Rb36f0661dec94aaf"/>
    <p:sldId xmlns:r="http://schemas.openxmlformats.org/officeDocument/2006/relationships" id="258" r:id="R41a39225a3be42b9"/>
    <p:sldId xmlns:r="http://schemas.openxmlformats.org/officeDocument/2006/relationships" id="259" r:id="R065df36594714a73"/>
    <p:sldId xmlns:r="http://schemas.openxmlformats.org/officeDocument/2006/relationships" id="260" r:id="Re0960e214feb4e4f"/>
    <p:sldId xmlns:r="http://schemas.openxmlformats.org/officeDocument/2006/relationships" id="261" r:id="Rc14f7c98a6b84d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6fea2f2bd467e" /><Relationship Type="http://schemas.openxmlformats.org/officeDocument/2006/relationships/slide" Target="/ppt/slides/slide1.xml" Id="R0ad367ec42f844ba" /><Relationship Type="http://schemas.openxmlformats.org/officeDocument/2006/relationships/slide" Target="/ppt/slides/slide2.xml" Id="Rb36f0661dec94aaf" /><Relationship Type="http://schemas.openxmlformats.org/officeDocument/2006/relationships/slide" Target="/ppt/slides/slide3.xml" Id="R41a39225a3be42b9" /><Relationship Type="http://schemas.openxmlformats.org/officeDocument/2006/relationships/slide" Target="/ppt/slides/slide4.xml" Id="R065df36594714a73" /><Relationship Type="http://schemas.openxmlformats.org/officeDocument/2006/relationships/slide" Target="/ppt/slides/slide5.xml" Id="Re0960e214feb4e4f" /><Relationship Type="http://schemas.openxmlformats.org/officeDocument/2006/relationships/slide" Target="/ppt/slides/slide6.xml" Id="Rc14f7c98a6b84d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7c481c870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50e2b076475f" /><Relationship Type="http://schemas.openxmlformats.org/officeDocument/2006/relationships/theme" Target="/ppt/slideMasters/theme/theme1.xml" Id="Ra80c186fe6a7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550e2b076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ae84ea21949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bef27733c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d74b4ac264c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83d49c90e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a7371827f4a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2a669011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