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b3fe3037f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5249303db4b7d"/>
  </p:sldMasterIdLst>
  <p:sldIdLst>
    <p:sldId xmlns:r="http://schemas.openxmlformats.org/officeDocument/2006/relationships" id="256" r:id="R36dbcc8fc33e487e"/>
    <p:sldId xmlns:r="http://schemas.openxmlformats.org/officeDocument/2006/relationships" id="257" r:id="Rb0645e0a486f4248"/>
    <p:sldId xmlns:r="http://schemas.openxmlformats.org/officeDocument/2006/relationships" id="258" r:id="R6b567eca47b04d03"/>
    <p:sldId xmlns:r="http://schemas.openxmlformats.org/officeDocument/2006/relationships" id="259" r:id="R1aeab324c47c488c"/>
    <p:sldId xmlns:r="http://schemas.openxmlformats.org/officeDocument/2006/relationships" id="260" r:id="R38f0f6b4e3514233"/>
    <p:sldId xmlns:r="http://schemas.openxmlformats.org/officeDocument/2006/relationships" id="261" r:id="R3a4b6268596e4a45"/>
    <p:sldId xmlns:r="http://schemas.openxmlformats.org/officeDocument/2006/relationships" id="262" r:id="Raf332e6638e9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5249303db4b7d" /><Relationship Type="http://schemas.openxmlformats.org/officeDocument/2006/relationships/slide" Target="/ppt/slides/slide1.xml" Id="R36dbcc8fc33e487e" /><Relationship Type="http://schemas.openxmlformats.org/officeDocument/2006/relationships/slide" Target="/ppt/slides/slide2.xml" Id="Rb0645e0a486f4248" /><Relationship Type="http://schemas.openxmlformats.org/officeDocument/2006/relationships/slide" Target="/ppt/slides/slide3.xml" Id="R6b567eca47b04d03" /><Relationship Type="http://schemas.openxmlformats.org/officeDocument/2006/relationships/slide" Target="/ppt/slides/slide4.xml" Id="R1aeab324c47c488c" /><Relationship Type="http://schemas.openxmlformats.org/officeDocument/2006/relationships/slide" Target="/ppt/slides/slide5.xml" Id="R38f0f6b4e3514233" /><Relationship Type="http://schemas.openxmlformats.org/officeDocument/2006/relationships/slide" Target="/ppt/slides/slide6.xml" Id="R3a4b6268596e4a45" /><Relationship Type="http://schemas.openxmlformats.org/officeDocument/2006/relationships/slide" Target="/ppt/slides/slide7.xml" Id="Raf332e6638e9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3a7a2b956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37e9c8d04f4b" /><Relationship Type="http://schemas.openxmlformats.org/officeDocument/2006/relationships/theme" Target="/ppt/slideMasters/theme/theme1.xml" Id="Re859a563261a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937e9c8d0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b14d2a6d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af17f1cc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28378ee4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d8914351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6cc243c9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e2b12ba24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96c54caa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