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d29f7f453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128e4213c4dc4"/>
  </p:sldMasterIdLst>
  <p:sldIdLst>
    <p:sldId xmlns:r="http://schemas.openxmlformats.org/officeDocument/2006/relationships" id="256" r:id="R5e4e50eea0f545da"/>
    <p:sldId xmlns:r="http://schemas.openxmlformats.org/officeDocument/2006/relationships" id="257" r:id="Rd590cefb18f1410f"/>
    <p:sldId xmlns:r="http://schemas.openxmlformats.org/officeDocument/2006/relationships" id="258" r:id="Re88a2873b9634fcd"/>
    <p:sldId xmlns:r="http://schemas.openxmlformats.org/officeDocument/2006/relationships" id="259" r:id="R111c44a5e83c4100"/>
    <p:sldId xmlns:r="http://schemas.openxmlformats.org/officeDocument/2006/relationships" id="260" r:id="Rdda86997b376462b"/>
    <p:sldId xmlns:r="http://schemas.openxmlformats.org/officeDocument/2006/relationships" id="261" r:id="R6defabe898074524"/>
    <p:sldId xmlns:r="http://schemas.openxmlformats.org/officeDocument/2006/relationships" id="262" r:id="Rebc5c097edb4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128e4213c4dc4" /><Relationship Type="http://schemas.openxmlformats.org/officeDocument/2006/relationships/slide" Target="/ppt/slides/slide1.xml" Id="R5e4e50eea0f545da" /><Relationship Type="http://schemas.openxmlformats.org/officeDocument/2006/relationships/slide" Target="/ppt/slides/slide2.xml" Id="Rd590cefb18f1410f" /><Relationship Type="http://schemas.openxmlformats.org/officeDocument/2006/relationships/slide" Target="/ppt/slides/slide3.xml" Id="Re88a2873b9634fcd" /><Relationship Type="http://schemas.openxmlformats.org/officeDocument/2006/relationships/slide" Target="/ppt/slides/slide4.xml" Id="R111c44a5e83c4100" /><Relationship Type="http://schemas.openxmlformats.org/officeDocument/2006/relationships/slide" Target="/ppt/slides/slide5.xml" Id="Rdda86997b376462b" /><Relationship Type="http://schemas.openxmlformats.org/officeDocument/2006/relationships/slide" Target="/ppt/slides/slide6.xml" Id="R6defabe898074524" /><Relationship Type="http://schemas.openxmlformats.org/officeDocument/2006/relationships/slide" Target="/ppt/slides/slide7.xml" Id="Rebc5c097edb4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9b754849b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30728d2a4487" /><Relationship Type="http://schemas.openxmlformats.org/officeDocument/2006/relationships/theme" Target="/ppt/slideMasters/theme/theme1.xml" Id="Rca923139c562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130728d2a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df7d7cba7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f5397ffe0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fe2ff0482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99d6f07d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6b0142d81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0c06aaaf6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6850c770a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WELLWORK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INNOVATION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17 124 307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42 934 274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SVCMV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80 57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