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ef97e7902d4a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f5e5b757cb4d0f"/>
  </p:sldMasterIdLst>
  <p:sldIdLst>
    <p:sldId xmlns:r="http://schemas.openxmlformats.org/officeDocument/2006/relationships" id="256" r:id="Rbe75b25a35e342de"/>
    <p:sldId xmlns:r="http://schemas.openxmlformats.org/officeDocument/2006/relationships" id="257" r:id="R1a49cd51d1e54c72"/>
    <p:sldId xmlns:r="http://schemas.openxmlformats.org/officeDocument/2006/relationships" id="258" r:id="R572839bf795143a7"/>
    <p:sldId xmlns:r="http://schemas.openxmlformats.org/officeDocument/2006/relationships" id="259" r:id="Rd11947db3b2a46f8"/>
    <p:sldId xmlns:r="http://schemas.openxmlformats.org/officeDocument/2006/relationships" id="260" r:id="Rcfedc1fa3f9f42ca"/>
    <p:sldId xmlns:r="http://schemas.openxmlformats.org/officeDocument/2006/relationships" id="261" r:id="Rf37a0f0afcd74d86"/>
    <p:sldId xmlns:r="http://schemas.openxmlformats.org/officeDocument/2006/relationships" id="262" r:id="R12a5f3c00f4a44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5e5b757cb4d0f" /><Relationship Type="http://schemas.openxmlformats.org/officeDocument/2006/relationships/slide" Target="/ppt/slides/slide1.xml" Id="Rbe75b25a35e342de" /><Relationship Type="http://schemas.openxmlformats.org/officeDocument/2006/relationships/slide" Target="/ppt/slides/slide2.xml" Id="R1a49cd51d1e54c72" /><Relationship Type="http://schemas.openxmlformats.org/officeDocument/2006/relationships/slide" Target="/ppt/slides/slide3.xml" Id="R572839bf795143a7" /><Relationship Type="http://schemas.openxmlformats.org/officeDocument/2006/relationships/slide" Target="/ppt/slides/slide4.xml" Id="Rd11947db3b2a46f8" /><Relationship Type="http://schemas.openxmlformats.org/officeDocument/2006/relationships/slide" Target="/ppt/slides/slide5.xml" Id="Rcfedc1fa3f9f42ca" /><Relationship Type="http://schemas.openxmlformats.org/officeDocument/2006/relationships/slide" Target="/ppt/slides/slide6.xml" Id="Rf37a0f0afcd74d86" /><Relationship Type="http://schemas.openxmlformats.org/officeDocument/2006/relationships/slide" Target="/ppt/slides/slide7.xml" Id="R12a5f3c00f4a44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5b56b9774d4a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cf4ef42734661" /><Relationship Type="http://schemas.openxmlformats.org/officeDocument/2006/relationships/theme" Target="/ppt/slideMasters/theme/theme1.xml" Id="R76a1a225578444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ecf4ef427346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8df7363c541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e24a80ddf48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1fcd84e4a41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39e0c4fe745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20bbc3b874c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9674c57b242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218156f6940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KARMA FITNESS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KARMA FITNESS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2 195 298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−343 521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−518 440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298 726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TOM MARIUS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SINDRE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STORHOV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SKAARUD HENNING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Lundgaardvegen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2408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42 72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ingvildloevaas@hotmail.com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994 242 849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