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6e8746b69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0ded5691146eb"/>
  </p:sldMasterIdLst>
  <p:sldIdLst>
    <p:sldId xmlns:r="http://schemas.openxmlformats.org/officeDocument/2006/relationships" id="256" r:id="R41add77bcd004832"/>
    <p:sldId xmlns:r="http://schemas.openxmlformats.org/officeDocument/2006/relationships" id="257" r:id="Red4d64beb8a44299"/>
    <p:sldId xmlns:r="http://schemas.openxmlformats.org/officeDocument/2006/relationships" id="258" r:id="R58d0ef16a5f044b0"/>
    <p:sldId xmlns:r="http://schemas.openxmlformats.org/officeDocument/2006/relationships" id="259" r:id="R72d606c1e04b4350"/>
    <p:sldId xmlns:r="http://schemas.openxmlformats.org/officeDocument/2006/relationships" id="260" r:id="Raa15b38b0cd24d25"/>
    <p:sldId xmlns:r="http://schemas.openxmlformats.org/officeDocument/2006/relationships" id="261" r:id="Rd630ae32fa73402a"/>
    <p:sldId xmlns:r="http://schemas.openxmlformats.org/officeDocument/2006/relationships" id="262" r:id="Rf63aa1c78215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0ded5691146eb" /><Relationship Type="http://schemas.openxmlformats.org/officeDocument/2006/relationships/slide" Target="/ppt/slides/slide1.xml" Id="R41add77bcd004832" /><Relationship Type="http://schemas.openxmlformats.org/officeDocument/2006/relationships/slide" Target="/ppt/slides/slide2.xml" Id="Red4d64beb8a44299" /><Relationship Type="http://schemas.openxmlformats.org/officeDocument/2006/relationships/slide" Target="/ppt/slides/slide3.xml" Id="R58d0ef16a5f044b0" /><Relationship Type="http://schemas.openxmlformats.org/officeDocument/2006/relationships/slide" Target="/ppt/slides/slide4.xml" Id="R72d606c1e04b4350" /><Relationship Type="http://schemas.openxmlformats.org/officeDocument/2006/relationships/slide" Target="/ppt/slides/slide5.xml" Id="Raa15b38b0cd24d25" /><Relationship Type="http://schemas.openxmlformats.org/officeDocument/2006/relationships/slide" Target="/ppt/slides/slide6.xml" Id="Rd630ae32fa73402a" /><Relationship Type="http://schemas.openxmlformats.org/officeDocument/2006/relationships/slide" Target="/ppt/slides/slide7.xml" Id="Rf63aa1c78215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c69c7e8dc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3f4d4b444d70" /><Relationship Type="http://schemas.openxmlformats.org/officeDocument/2006/relationships/theme" Target="/ppt/slideMasters/theme/theme1.xml" Id="R4b1a98ebe8af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13f4d4b44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43515e96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ac22405a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3cb0a24e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a01a1309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ef4d1481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b617f1e0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2d775beb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EIENDOMSINVESTOR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EIENDOMSINVESTOR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ESPEN NORMAN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Brunborgs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enh@eiendomsinvestor.no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