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d92792cd604c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0a6290254143d3"/>
  </p:sldMasterIdLst>
  <p:sldIdLst>
    <p:sldId xmlns:r="http://schemas.openxmlformats.org/officeDocument/2006/relationships" id="256" r:id="Rb7bf3fc6bbf946d9"/>
    <p:sldId xmlns:r="http://schemas.openxmlformats.org/officeDocument/2006/relationships" id="257" r:id="R639192d8e018426d"/>
    <p:sldId xmlns:r="http://schemas.openxmlformats.org/officeDocument/2006/relationships" id="258" r:id="R8e8e34dc8e70442f"/>
    <p:sldId xmlns:r="http://schemas.openxmlformats.org/officeDocument/2006/relationships" id="259" r:id="R18f74e94513c44b8"/>
    <p:sldId xmlns:r="http://schemas.openxmlformats.org/officeDocument/2006/relationships" id="260" r:id="R669f83a2bf484087"/>
    <p:sldId xmlns:r="http://schemas.openxmlformats.org/officeDocument/2006/relationships" id="261" r:id="R9aa17845e16d41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0a6290254143d3" /><Relationship Type="http://schemas.openxmlformats.org/officeDocument/2006/relationships/slide" Target="/ppt/slides/slide1.xml" Id="Rb7bf3fc6bbf946d9" /><Relationship Type="http://schemas.openxmlformats.org/officeDocument/2006/relationships/slide" Target="/ppt/slides/slide2.xml" Id="R639192d8e018426d" /><Relationship Type="http://schemas.openxmlformats.org/officeDocument/2006/relationships/slide" Target="/ppt/slides/slide3.xml" Id="R8e8e34dc8e70442f" /><Relationship Type="http://schemas.openxmlformats.org/officeDocument/2006/relationships/slide" Target="/ppt/slides/slide4.xml" Id="R18f74e94513c44b8" /><Relationship Type="http://schemas.openxmlformats.org/officeDocument/2006/relationships/slide" Target="/ppt/slides/slide5.xml" Id="R669f83a2bf484087" /><Relationship Type="http://schemas.openxmlformats.org/officeDocument/2006/relationships/slide" Target="/ppt/slides/slide6.xml" Id="R9aa17845e16d41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71de33c9048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9c82ed3134046" /><Relationship Type="http://schemas.openxmlformats.org/officeDocument/2006/relationships/theme" Target="/ppt/slideMasters/theme/theme1.xml" Id="Rb37d32f861d740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29c82ed31340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06bf701b049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c2cead96541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3920d4f9e41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2ac31ed304e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c42a4870842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fc4ad552e46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BLIX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BLIX TRANSPORT OG VEDLIKEHOLD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8 778 764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−449 149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−424 149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308 568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1 409 887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994 274 236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 TRANSPORT OG VEDLIKEHOLD AS</a:t>
            </a:r>
          </a:p>
        </p:txBody>
      </p:sp>
    </p:spTree>
  </p:cSld>
  <p:clrMapOvr>
    <a:masterClrMapping xmlns:a="http://schemas.openxmlformats.org/drawingml/2006/main"/>
  </p:clrMapOvr>
</p:sld>
</file>