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92c2617d1d46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7231c4090497b"/>
  </p:sldMasterIdLst>
  <p:sldIdLst>
    <p:sldId xmlns:r="http://schemas.openxmlformats.org/officeDocument/2006/relationships" id="256" r:id="R84dadcf65ec44077"/>
    <p:sldId xmlns:r="http://schemas.openxmlformats.org/officeDocument/2006/relationships" id="257" r:id="R6a108ece255041c3"/>
    <p:sldId xmlns:r="http://schemas.openxmlformats.org/officeDocument/2006/relationships" id="258" r:id="R897f5f0e38314257"/>
    <p:sldId xmlns:r="http://schemas.openxmlformats.org/officeDocument/2006/relationships" id="259" r:id="R14fd4e269ca94289"/>
    <p:sldId xmlns:r="http://schemas.openxmlformats.org/officeDocument/2006/relationships" id="260" r:id="Rea14fc6c530a4136"/>
    <p:sldId xmlns:r="http://schemas.openxmlformats.org/officeDocument/2006/relationships" id="261" r:id="R05da1b7be88c4fd0"/>
    <p:sldId xmlns:r="http://schemas.openxmlformats.org/officeDocument/2006/relationships" id="262" r:id="R3417ddf4db5747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7231c4090497b" /><Relationship Type="http://schemas.openxmlformats.org/officeDocument/2006/relationships/slide" Target="/ppt/slides/slide1.xml" Id="R84dadcf65ec44077" /><Relationship Type="http://schemas.openxmlformats.org/officeDocument/2006/relationships/slide" Target="/ppt/slides/slide2.xml" Id="R6a108ece255041c3" /><Relationship Type="http://schemas.openxmlformats.org/officeDocument/2006/relationships/slide" Target="/ppt/slides/slide3.xml" Id="R897f5f0e38314257" /><Relationship Type="http://schemas.openxmlformats.org/officeDocument/2006/relationships/slide" Target="/ppt/slides/slide4.xml" Id="R14fd4e269ca94289" /><Relationship Type="http://schemas.openxmlformats.org/officeDocument/2006/relationships/slide" Target="/ppt/slides/slide5.xml" Id="Rea14fc6c530a4136" /><Relationship Type="http://schemas.openxmlformats.org/officeDocument/2006/relationships/slide" Target="/ppt/slides/slide6.xml" Id="R05da1b7be88c4fd0" /><Relationship Type="http://schemas.openxmlformats.org/officeDocument/2006/relationships/slide" Target="/ppt/slides/slide7.xml" Id="R3417ddf4db5747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bb7b44c00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19fd3d8441aa" /><Relationship Type="http://schemas.openxmlformats.org/officeDocument/2006/relationships/theme" Target="/ppt/slideMasters/theme/theme1.xml" Id="R6f611080d86f43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a619fd3d84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5ddc546f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3a726d15040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a2bd95410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394d52fb2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117ca2d5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a76535db84c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5192f7c0a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EMWI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1 329 055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HAUGEN HOOPER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ALLAN HOOPER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HAUGEN HOOPER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HAUGEN HOOPER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Apeltunvegen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54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peter.exs@gmail.com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