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bf37699fbf4b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6e323975214ceb"/>
  </p:sldMasterIdLst>
  <p:sldIdLst>
    <p:sldId xmlns:r="http://schemas.openxmlformats.org/officeDocument/2006/relationships" id="256" r:id="R3b533cb655cb44f9"/>
    <p:sldId xmlns:r="http://schemas.openxmlformats.org/officeDocument/2006/relationships" id="257" r:id="R28e2fbfc6d944e21"/>
    <p:sldId xmlns:r="http://schemas.openxmlformats.org/officeDocument/2006/relationships" id="258" r:id="R068ef66d9556434c"/>
    <p:sldId xmlns:r="http://schemas.openxmlformats.org/officeDocument/2006/relationships" id="259" r:id="Rde924fd44ef5446f"/>
    <p:sldId xmlns:r="http://schemas.openxmlformats.org/officeDocument/2006/relationships" id="260" r:id="R31f3791cc1d746bd"/>
    <p:sldId xmlns:r="http://schemas.openxmlformats.org/officeDocument/2006/relationships" id="261" r:id="Raf3d824665a64ad1"/>
    <p:sldId xmlns:r="http://schemas.openxmlformats.org/officeDocument/2006/relationships" id="262" r:id="R611803d0afcc4e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6e323975214ceb" /><Relationship Type="http://schemas.openxmlformats.org/officeDocument/2006/relationships/slide" Target="/ppt/slides/slide1.xml" Id="R3b533cb655cb44f9" /><Relationship Type="http://schemas.openxmlformats.org/officeDocument/2006/relationships/slide" Target="/ppt/slides/slide2.xml" Id="R28e2fbfc6d944e21" /><Relationship Type="http://schemas.openxmlformats.org/officeDocument/2006/relationships/slide" Target="/ppt/slides/slide3.xml" Id="R068ef66d9556434c" /><Relationship Type="http://schemas.openxmlformats.org/officeDocument/2006/relationships/slide" Target="/ppt/slides/slide4.xml" Id="Rde924fd44ef5446f" /><Relationship Type="http://schemas.openxmlformats.org/officeDocument/2006/relationships/slide" Target="/ppt/slides/slide5.xml" Id="R31f3791cc1d746bd" /><Relationship Type="http://schemas.openxmlformats.org/officeDocument/2006/relationships/slide" Target="/ppt/slides/slide6.xml" Id="Raf3d824665a64ad1" /><Relationship Type="http://schemas.openxmlformats.org/officeDocument/2006/relationships/slide" Target="/ppt/slides/slide7.xml" Id="R611803d0afcc4e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b5eb7cb05e4a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abd293b9345c7" /><Relationship Type="http://schemas.openxmlformats.org/officeDocument/2006/relationships/theme" Target="/ppt/slideMasters/theme/theme1.xml" Id="Rb52e4045bc2045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3abd293b9345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091ca84504b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66ebbb7844e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df10e81464a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420dd5adc4e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5e0c8d48f4d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be15cca5645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5cb1376f549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OPPDAL HOTELLDRIFT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OPPDAL HOTELLDRIFT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73 779 730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1 920 442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1 048 696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3 613 121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19 047 010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CARSTENS EIENDOM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F-HOLDING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 + TO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TIENTI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Setroms veg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www.skiferhotel.no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994 549 685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