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6a2c3b38e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54e0803fa42e3"/>
  </p:sldMasterIdLst>
  <p:sldIdLst>
    <p:sldId xmlns:r="http://schemas.openxmlformats.org/officeDocument/2006/relationships" id="256" r:id="Reb7522617cdc4382"/>
    <p:sldId xmlns:r="http://schemas.openxmlformats.org/officeDocument/2006/relationships" id="257" r:id="Re01218091ce845ec"/>
    <p:sldId xmlns:r="http://schemas.openxmlformats.org/officeDocument/2006/relationships" id="258" r:id="Re2a319f8e11b4997"/>
    <p:sldId xmlns:r="http://schemas.openxmlformats.org/officeDocument/2006/relationships" id="259" r:id="R79c58d479e394f78"/>
    <p:sldId xmlns:r="http://schemas.openxmlformats.org/officeDocument/2006/relationships" id="260" r:id="R29b1d34f0cdb450b"/>
    <p:sldId xmlns:r="http://schemas.openxmlformats.org/officeDocument/2006/relationships" id="261" r:id="Rcd99393ac9864f4b"/>
    <p:sldId xmlns:r="http://schemas.openxmlformats.org/officeDocument/2006/relationships" id="262" r:id="R1d110d377dd6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54e0803fa42e3" /><Relationship Type="http://schemas.openxmlformats.org/officeDocument/2006/relationships/slide" Target="/ppt/slides/slide1.xml" Id="Reb7522617cdc4382" /><Relationship Type="http://schemas.openxmlformats.org/officeDocument/2006/relationships/slide" Target="/ppt/slides/slide2.xml" Id="Re01218091ce845ec" /><Relationship Type="http://schemas.openxmlformats.org/officeDocument/2006/relationships/slide" Target="/ppt/slides/slide3.xml" Id="Re2a319f8e11b4997" /><Relationship Type="http://schemas.openxmlformats.org/officeDocument/2006/relationships/slide" Target="/ppt/slides/slide4.xml" Id="R79c58d479e394f78" /><Relationship Type="http://schemas.openxmlformats.org/officeDocument/2006/relationships/slide" Target="/ppt/slides/slide5.xml" Id="R29b1d34f0cdb450b" /><Relationship Type="http://schemas.openxmlformats.org/officeDocument/2006/relationships/slide" Target="/ppt/slides/slide6.xml" Id="Rcd99393ac9864f4b" /><Relationship Type="http://schemas.openxmlformats.org/officeDocument/2006/relationships/slide" Target="/ppt/slides/slide7.xml" Id="R1d110d377dd6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03c96aea6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12b151454a0e" /><Relationship Type="http://schemas.openxmlformats.org/officeDocument/2006/relationships/theme" Target="/ppt/slideMasters/theme/theme1.xml" Id="R0739460a3cba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612b15145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590390c6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8265d9e0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eb44d650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72768d633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4e933230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2ac0b67a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76a99a64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