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e5aa9c5a02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470bbebd37478b"/>
  </p:sldMasterIdLst>
  <p:sldIdLst>
    <p:sldId xmlns:r="http://schemas.openxmlformats.org/officeDocument/2006/relationships" id="256" r:id="R80f777fb9f184c58"/>
    <p:sldId xmlns:r="http://schemas.openxmlformats.org/officeDocument/2006/relationships" id="257" r:id="R65542034a5204efd"/>
    <p:sldId xmlns:r="http://schemas.openxmlformats.org/officeDocument/2006/relationships" id="258" r:id="R77e50d56c97e48cb"/>
    <p:sldId xmlns:r="http://schemas.openxmlformats.org/officeDocument/2006/relationships" id="259" r:id="R5b12d3492d2f4f07"/>
    <p:sldId xmlns:r="http://schemas.openxmlformats.org/officeDocument/2006/relationships" id="260" r:id="R8073ff76f14845f2"/>
    <p:sldId xmlns:r="http://schemas.openxmlformats.org/officeDocument/2006/relationships" id="261" r:id="R4cd5af038f1446a0"/>
    <p:sldId xmlns:r="http://schemas.openxmlformats.org/officeDocument/2006/relationships" id="262" r:id="R7afc42b3f6ab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70bbebd37478b" /><Relationship Type="http://schemas.openxmlformats.org/officeDocument/2006/relationships/slide" Target="/ppt/slides/slide1.xml" Id="R80f777fb9f184c58" /><Relationship Type="http://schemas.openxmlformats.org/officeDocument/2006/relationships/slide" Target="/ppt/slides/slide2.xml" Id="R65542034a5204efd" /><Relationship Type="http://schemas.openxmlformats.org/officeDocument/2006/relationships/slide" Target="/ppt/slides/slide3.xml" Id="R77e50d56c97e48cb" /><Relationship Type="http://schemas.openxmlformats.org/officeDocument/2006/relationships/slide" Target="/ppt/slides/slide4.xml" Id="R5b12d3492d2f4f07" /><Relationship Type="http://schemas.openxmlformats.org/officeDocument/2006/relationships/slide" Target="/ppt/slides/slide5.xml" Id="R8073ff76f14845f2" /><Relationship Type="http://schemas.openxmlformats.org/officeDocument/2006/relationships/slide" Target="/ppt/slides/slide6.xml" Id="R4cd5af038f1446a0" /><Relationship Type="http://schemas.openxmlformats.org/officeDocument/2006/relationships/slide" Target="/ppt/slides/slide7.xml" Id="R7afc42b3f6ab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09312a4344f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608d354404edf" /><Relationship Type="http://schemas.openxmlformats.org/officeDocument/2006/relationships/theme" Target="/ppt/slideMasters/theme/theme1.xml" Id="R6bdfb31651e5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608d35440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31044a61f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0c643bbd1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2d2a460e5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f2aae7009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e4b41588b49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3c77816bb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32cf5d15f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HG-BYGG AS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32 607 995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2 450 024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16 911 934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24 640 441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Songdalsvegen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18 21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helge@hg-bygg.no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www.hg-bygg.no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994 769 170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