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5c61ba647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1ef42277548ed"/>
  </p:sldMasterIdLst>
  <p:sldIdLst>
    <p:sldId xmlns:r="http://schemas.openxmlformats.org/officeDocument/2006/relationships" id="256" r:id="Ra941ac5aae49410b"/>
    <p:sldId xmlns:r="http://schemas.openxmlformats.org/officeDocument/2006/relationships" id="257" r:id="Rf3e646baf5bb4d51"/>
    <p:sldId xmlns:r="http://schemas.openxmlformats.org/officeDocument/2006/relationships" id="258" r:id="Rf24ebb7ce0b041b7"/>
    <p:sldId xmlns:r="http://schemas.openxmlformats.org/officeDocument/2006/relationships" id="259" r:id="Rd176aa1157704ed6"/>
    <p:sldId xmlns:r="http://schemas.openxmlformats.org/officeDocument/2006/relationships" id="260" r:id="Rad0cc8cd143a4200"/>
    <p:sldId xmlns:r="http://schemas.openxmlformats.org/officeDocument/2006/relationships" id="261" r:id="R2df12c2b0bb646b2"/>
    <p:sldId xmlns:r="http://schemas.openxmlformats.org/officeDocument/2006/relationships" id="262" r:id="Ra9284548e2c9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1ef42277548ed" /><Relationship Type="http://schemas.openxmlformats.org/officeDocument/2006/relationships/slide" Target="/ppt/slides/slide1.xml" Id="Ra941ac5aae49410b" /><Relationship Type="http://schemas.openxmlformats.org/officeDocument/2006/relationships/slide" Target="/ppt/slides/slide2.xml" Id="Rf3e646baf5bb4d51" /><Relationship Type="http://schemas.openxmlformats.org/officeDocument/2006/relationships/slide" Target="/ppt/slides/slide3.xml" Id="Rf24ebb7ce0b041b7" /><Relationship Type="http://schemas.openxmlformats.org/officeDocument/2006/relationships/slide" Target="/ppt/slides/slide4.xml" Id="Rd176aa1157704ed6" /><Relationship Type="http://schemas.openxmlformats.org/officeDocument/2006/relationships/slide" Target="/ppt/slides/slide5.xml" Id="Rad0cc8cd143a4200" /><Relationship Type="http://schemas.openxmlformats.org/officeDocument/2006/relationships/slide" Target="/ppt/slides/slide6.xml" Id="R2df12c2b0bb646b2" /><Relationship Type="http://schemas.openxmlformats.org/officeDocument/2006/relationships/slide" Target="/ppt/slides/slide7.xml" Id="Ra9284548e2c9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7ce5bc63a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68fd6e564a04" /><Relationship Type="http://schemas.openxmlformats.org/officeDocument/2006/relationships/theme" Target="/ppt/slideMasters/theme/theme1.xml" Id="Rdb8e629261e7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868fd6e56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39b75c3d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111f2f1b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bd55132d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a8bd5b6b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841e2011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f53569db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265f30aa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SOBBL EIENDOMSMEGLING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SOBBL EIENDOMSMEGLING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9 119 455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OG OMEGNS BOLIGBYGGELAG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