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20309fe654f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1777ad7fa9493b"/>
  </p:sldMasterIdLst>
  <p:sldIdLst>
    <p:sldId xmlns:r="http://schemas.openxmlformats.org/officeDocument/2006/relationships" id="256" r:id="Rfd55e128d71048c5"/>
    <p:sldId xmlns:r="http://schemas.openxmlformats.org/officeDocument/2006/relationships" id="257" r:id="R3fff786bb738498f"/>
    <p:sldId xmlns:r="http://schemas.openxmlformats.org/officeDocument/2006/relationships" id="258" r:id="Rb798456af6944767"/>
    <p:sldId xmlns:r="http://schemas.openxmlformats.org/officeDocument/2006/relationships" id="259" r:id="R235f3f3cd11341de"/>
    <p:sldId xmlns:r="http://schemas.openxmlformats.org/officeDocument/2006/relationships" id="260" r:id="R0b962c85cbc4428e"/>
    <p:sldId xmlns:r="http://schemas.openxmlformats.org/officeDocument/2006/relationships" id="261" r:id="R2a60b0bdb4ef48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777ad7fa9493b" /><Relationship Type="http://schemas.openxmlformats.org/officeDocument/2006/relationships/slide" Target="/ppt/slides/slide1.xml" Id="Rfd55e128d71048c5" /><Relationship Type="http://schemas.openxmlformats.org/officeDocument/2006/relationships/slide" Target="/ppt/slides/slide2.xml" Id="R3fff786bb738498f" /><Relationship Type="http://schemas.openxmlformats.org/officeDocument/2006/relationships/slide" Target="/ppt/slides/slide3.xml" Id="Rb798456af6944767" /><Relationship Type="http://schemas.openxmlformats.org/officeDocument/2006/relationships/slide" Target="/ppt/slides/slide4.xml" Id="R235f3f3cd11341de" /><Relationship Type="http://schemas.openxmlformats.org/officeDocument/2006/relationships/slide" Target="/ppt/slides/slide5.xml" Id="R0b962c85cbc4428e" /><Relationship Type="http://schemas.openxmlformats.org/officeDocument/2006/relationships/slide" Target="/ppt/slides/slide6.xml" Id="R2a60b0bdb4ef48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c14a88d51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2f28c4aa64263" /><Relationship Type="http://schemas.openxmlformats.org/officeDocument/2006/relationships/theme" Target="/ppt/slideMasters/theme/theme1.xml" Id="Ref15e6bf7646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2f28c4aa6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1e5e9a29546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b3b5737c142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8630fa8f749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6fab51e7f41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a0755da5d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fccab4d7d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